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8"/>
  </p:notesMasterIdLst>
  <p:handoutMasterIdLst>
    <p:handoutMasterId r:id="rId19"/>
  </p:handoutMasterIdLst>
  <p:sldIdLst>
    <p:sldId id="361" r:id="rId4"/>
    <p:sldId id="451" r:id="rId5"/>
    <p:sldId id="365" r:id="rId6"/>
    <p:sldId id="454" r:id="rId7"/>
    <p:sldId id="452" r:id="rId8"/>
    <p:sldId id="435" r:id="rId9"/>
    <p:sldId id="455" r:id="rId10"/>
    <p:sldId id="456" r:id="rId11"/>
    <p:sldId id="401" r:id="rId12"/>
    <p:sldId id="457" r:id="rId13"/>
    <p:sldId id="446" r:id="rId14"/>
    <p:sldId id="459" r:id="rId15"/>
    <p:sldId id="438" r:id="rId16"/>
    <p:sldId id="449" r:id="rId17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01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1780" autoAdjust="0"/>
  </p:normalViewPr>
  <p:slideViewPr>
    <p:cSldViewPr>
      <p:cViewPr>
        <p:scale>
          <a:sx n="66" d="100"/>
          <a:sy n="66" d="100"/>
        </p:scale>
        <p:origin x="-3984" y="-1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6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568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568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D9B35DAB-6647-D74E-B8DF-04C382088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1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568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946" y="4761082"/>
            <a:ext cx="5051859" cy="450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568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CE9201A-E042-8C46-B09D-FE4594AFC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57225"/>
            <a:ext cx="5008563" cy="37576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10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155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94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31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n-NO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01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28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28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6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TITLE  |  </a:t>
            </a:r>
            <a:fld id="{9AB9F80E-40C1-C44F-AFA3-2312502EA353}" type="slidenum"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pPr algn="r" eaLnBrk="0" hangingPunct="0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10" r:id="rId14"/>
    <p:sldLayoutId id="2147484111" r:id="rId15"/>
    <p:sldLayoutId id="2147484118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TITLE |  </a:t>
            </a:r>
            <a:fld id="{F00305B0-B7EA-CF48-8767-937D771D5738}" type="slidenum"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pPr algn="r" eaLnBrk="0" hangingPunct="0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3795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>
              <a:spcAft>
                <a:spcPts val="240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TRF</a:t>
            </a:r>
            <a:r>
              <a:rPr lang="en-US" sz="4400" dirty="0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i</a:t>
            </a:r>
            <a:r>
              <a:rPr lang="en-US" sz="4400" dirty="0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 et </a:t>
            </a: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lokalt</a:t>
            </a:r>
            <a:r>
              <a:rPr lang="en-US" sz="4400" dirty="0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perspektiv</a:t>
            </a:r>
            <a:endParaRPr lang="en-US" sz="4400" dirty="0" smtClean="0">
              <a:solidFill>
                <a:schemeClr val="bg1"/>
              </a:solidFill>
              <a:latin typeface="Arial Narrow Bold" charset="0"/>
              <a:ea typeface="Arial Narrow Bold" charset="0"/>
              <a:cs typeface="Arial Narrow Bold" charset="0"/>
            </a:endParaRPr>
          </a:p>
          <a:p>
            <a:pPr defTabSz="457200">
              <a:defRPr/>
            </a:pPr>
            <a:endParaRPr lang="en-US" sz="2000" dirty="0" smtClean="0">
              <a:solidFill>
                <a:srgbClr val="01B4E7"/>
              </a:solidFill>
              <a:latin typeface="Georgia" charset="0"/>
              <a:ea typeface="Georgia" charset="0"/>
              <a:cs typeface="Georgia" charset="0"/>
            </a:endParaRPr>
          </a:p>
          <a:p>
            <a:pPr defTabSz="457200">
              <a:defRPr/>
            </a:pPr>
            <a:r>
              <a:rPr lang="en-US" sz="2000" dirty="0" err="1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Distriktskonferanse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 D2250, 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Sola Strand Hotel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 23. </a:t>
            </a:r>
            <a:r>
              <a:rPr lang="en-US" sz="2000" dirty="0" err="1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september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2017</a:t>
            </a:r>
          </a:p>
          <a:p>
            <a:pPr defTabSz="457200">
              <a:defRPr/>
            </a:pPr>
            <a:r>
              <a:rPr lang="en-US" sz="2000" dirty="0">
                <a:solidFill>
                  <a:schemeClr val="accent4"/>
                </a:solidFill>
                <a:latin typeface="Arial"/>
                <a:ea typeface="Georgia" charset="0"/>
                <a:cs typeface="Arial"/>
              </a:rPr>
              <a:t>PDG DRFCC </a:t>
            </a:r>
            <a:r>
              <a:rPr lang="en-US" sz="20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Johannes Hausken (Sola RK)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KVALIFISERING AV KLUBBEN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 descr="mo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76528"/>
            <a:ext cx="6480048" cy="50718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 dirty="0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TRF-KOMITÈEN I D2250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962400" y="1295400"/>
            <a:ext cx="5410200" cy="25908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DRFCC – 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Johannes Hausken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Sola RK</a:t>
            </a:r>
            <a:endParaRPr lang="nb-NO" sz="18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Bjarne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Sælensminde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Bergen Syd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Bernt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Sommersten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Bergen Syd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Petter Andreas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Visted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Åsane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Wibecke Natås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Bryne </a:t>
            </a:r>
            <a:r>
              <a:rPr lang="nb-NO" sz="1800" i="1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DGN</a:t>
            </a:r>
            <a:r>
              <a:rPr lang="nb-NO" sz="1800" i="1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800" i="1" dirty="0" smtClean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Odd Henning Johannessen</a:t>
            </a:r>
            <a:r>
              <a:rPr lang="nb-NO" sz="1800" i="1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Karmøy RK</a:t>
            </a:r>
          </a:p>
          <a:p>
            <a:pPr marL="0" indent="-270000">
              <a:spcBef>
                <a:spcPts val="40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DG</a:t>
            </a: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8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Christin Sagen Landmark</a:t>
            </a: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Gandsfjord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RK</a:t>
            </a:r>
          </a:p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pic>
        <p:nvPicPr>
          <p:cNvPr id="14" name="Bilde 13" descr="Pol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3598863" cy="2395538"/>
          </a:xfrm>
          <a:prstGeom prst="rect">
            <a:avLst/>
          </a:prstGeom>
          <a:ln w="635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62471" name="Bilde 7" descr="piggybank-with-dollars-223x3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114800"/>
            <a:ext cx="1676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4038600"/>
            <a:ext cx="7772400" cy="2209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Komiteen skal koordinere midlene i fondet og deltakelse i program. </a:t>
            </a:r>
          </a:p>
          <a:p>
            <a:pPr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Den skal avgjøre hvordan distriktsmidlene skal benyttes i samråd med DG og DGE. </a:t>
            </a:r>
          </a:p>
          <a:p>
            <a:pPr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Komiteen skal avholde </a:t>
            </a:r>
            <a:r>
              <a:rPr lang="nb-NO" sz="2000" i="1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TRF-seminar</a:t>
            </a:r>
            <a:r>
              <a:rPr lang="nb-NO" sz="20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for klubbpresidenter, innkommende presidenter, klubbenes </a:t>
            </a:r>
            <a:r>
              <a:rPr lang="nb-NO" sz="2000" i="1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TRF-komitèer</a:t>
            </a:r>
            <a:r>
              <a:rPr lang="nb-NO" sz="20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samt andre Rotarianere. </a:t>
            </a:r>
          </a:p>
          <a:p>
            <a:pPr indent="-270000"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i="1" dirty="0">
              <a:solidFill>
                <a:schemeClr val="accent2"/>
              </a:solidFill>
              <a:latin typeface="Arial"/>
              <a:ea typeface="Georgia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UT PÅ TUR - ALDRI SUR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 descr="1_Bus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6480000" cy="47133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OPPSUMMERING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3505200"/>
            <a:ext cx="8153400" cy="1066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2000" dirty="0" err="1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Rotaryfondets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inntekter kommer </a:t>
            </a:r>
            <a:r>
              <a:rPr lang="nb-NO" sz="2000" i="1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utelukkende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fra frivillige bidrag fra klubbene i verden, gaver fra enkeltpersoner, testamentariske gaver og renter av investerte midler.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endParaRPr lang="nb-NO" sz="2000" dirty="0">
              <a:solidFill>
                <a:srgbClr val="0001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Bilde 6" descr="EveryRotari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19600"/>
            <a:ext cx="2130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685800" y="4648200"/>
            <a:ext cx="5638800" cy="1022350"/>
          </a:xfrm>
          <a:prstGeom prst="rect">
            <a:avLst/>
          </a:prstGeom>
          <a:solidFill>
            <a:schemeClr val="tx2"/>
          </a:solidFill>
          <a:effectLst>
            <a:outerShdw blurRad="101600" dist="88900" dir="2700000">
              <a:srgbClr val="000000">
                <a:alpha val="42000"/>
              </a:srgbClr>
            </a:outerShdw>
          </a:effectLst>
        </p:spPr>
        <p:txBody>
          <a:bodyPr tIns="140400" bIns="1404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tabLst>
                <a:tab pos="1549400" algn="l"/>
              </a:tabLst>
            </a:pPr>
            <a:r>
              <a:rPr lang="nb-NO" dirty="0">
                <a:solidFill>
                  <a:srgbClr val="FEBD11"/>
                </a:solidFill>
                <a:ea typeface="Arial" charset="0"/>
                <a:cs typeface="Arial" charset="0"/>
              </a:rPr>
              <a:t>Ikke noe av det som innbetales som medlemskontingent til RI går til fondet.</a:t>
            </a:r>
          </a:p>
        </p:txBody>
      </p:sp>
      <p:sp>
        <p:nvSpPr>
          <p:cNvPr id="10" name="Rektangel 9"/>
          <p:cNvSpPr/>
          <p:nvPr/>
        </p:nvSpPr>
        <p:spPr>
          <a:xfrm>
            <a:off x="457200" y="13716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000"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20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Alle klubber må være </a:t>
            </a:r>
            <a:r>
              <a:rPr lang="nb-NO" sz="2000" dirty="0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kvalifisert </a:t>
            </a:r>
            <a:r>
              <a:rPr lang="nb-NO" sz="2000" dirty="0" smtClean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og ha signert </a:t>
            </a:r>
          </a:p>
          <a:p>
            <a:pPr indent="-342000" eaLnBrk="1" hangingPunct="1">
              <a:buClr>
                <a:schemeClr val="accent1"/>
              </a:buClr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nb-NO" sz="2000" dirty="0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MOU - Memorandum </a:t>
            </a:r>
            <a:r>
              <a:rPr lang="nb-NO" sz="2000" dirty="0" err="1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of</a:t>
            </a:r>
            <a:r>
              <a:rPr lang="nb-NO" sz="2000" dirty="0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2000" dirty="0" err="1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Understanding</a:t>
            </a:r>
            <a:endParaRPr lang="nb-NO" sz="2000" dirty="0" smtClean="0">
              <a:solidFill>
                <a:srgbClr val="FEBD11"/>
              </a:solidFill>
              <a:latin typeface="Arial"/>
              <a:ea typeface="Georgia" charset="0"/>
              <a:cs typeface="Arial"/>
            </a:endParaRPr>
          </a:p>
          <a:p>
            <a:pPr indent="-342000"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20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Før å søke må klubben det siste året ha bidratt til </a:t>
            </a:r>
          </a:p>
          <a:p>
            <a:pPr indent="-342000" eaLnBrk="1" hangingPunct="1">
              <a:buClr>
                <a:schemeClr val="accent1"/>
              </a:buClr>
              <a:defRPr/>
            </a:pPr>
            <a:r>
              <a:rPr lang="nb-NO" sz="20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nb-NO" sz="2000" dirty="0" smtClean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APF - </a:t>
            </a:r>
            <a:r>
              <a:rPr lang="nb-NO" sz="2000" dirty="0" err="1" smtClean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Annual</a:t>
            </a:r>
            <a:r>
              <a:rPr lang="nb-NO" sz="2000" dirty="0" smtClean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 Programs Fund </a:t>
            </a:r>
          </a:p>
          <a:p>
            <a:pPr indent="-342000"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20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Klubbenes/distriktets egne prosjekter prioriteres</a:t>
            </a: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TAKK FOR MEG!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 descr="DoingGood_1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42041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0" y="2667000"/>
            <a:ext cx="9144000" cy="16002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TRF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tre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små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bokstaver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 med et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stort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Narrow" charset="0"/>
                <a:cs typeface="Arial"/>
              </a:rPr>
              <a:t>innhold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Narrow" charset="0"/>
              <a:cs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4432300" cy="2727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kstSylinder 5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KLUBBEN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Klubbmøte_bu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6480048" cy="42214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DOING GOOD IN THE WORLD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 descr="4_Doing_G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6480048" cy="51084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ROTARYFONDETS FORMÅL OG MOTTO</a:t>
            </a:r>
          </a:p>
        </p:txBody>
      </p:sp>
      <p:pic>
        <p:nvPicPr>
          <p:cNvPr id="9" name="Bilde 8" descr="Polio.jpg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533400" y="1295400"/>
            <a:ext cx="7162800" cy="4767263"/>
          </a:xfrm>
          <a:prstGeom prst="rect">
            <a:avLst/>
          </a:prstGeom>
          <a:ln w="635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1905000" y="6027003"/>
            <a:ext cx="6916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accent2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100 YEARS OF </a:t>
            </a:r>
            <a:r>
              <a:rPr lang="en-US" altLang="zh-CN" b="1" dirty="0">
                <a:solidFill>
                  <a:schemeClr val="accent1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DOING GOOD IN THE WORLD!</a:t>
            </a:r>
          </a:p>
          <a:p>
            <a:pPr>
              <a:defRPr/>
            </a:pPr>
            <a:endParaRPr lang="nn-NO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419600" y="3200400"/>
            <a:ext cx="4419600" cy="2743200"/>
          </a:xfrm>
          <a:solidFill>
            <a:schemeClr val="accent1">
              <a:lumMod val="75000"/>
              <a:alpha val="70000"/>
            </a:schemeClr>
          </a:solidFill>
          <a:ln>
            <a:miter lim="800000"/>
            <a:headEnd/>
            <a:tailEnd/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  <a:defRPr/>
            </a:pP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Målet for </a:t>
            </a:r>
            <a:r>
              <a:rPr lang="nb-NO" sz="2000" dirty="0" err="1">
                <a:solidFill>
                  <a:schemeClr val="bg1"/>
                </a:solidFill>
                <a:latin typeface="Arial"/>
                <a:cs typeface="Arial"/>
              </a:rPr>
              <a:t>Rotaryfondet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er å støtte </a:t>
            </a:r>
            <a:r>
              <a:rPr lang="nb-NO" sz="2000" dirty="0" err="1">
                <a:solidFill>
                  <a:schemeClr val="bg1"/>
                </a:solidFill>
                <a:latin typeface="Arial"/>
                <a:cs typeface="Arial"/>
              </a:rPr>
              <a:t>Rotary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Internasjonals bestrebelser på å nå </a:t>
            </a:r>
            <a:r>
              <a:rPr lang="nb-NO" sz="2000" dirty="0" err="1">
                <a:solidFill>
                  <a:schemeClr val="bg1"/>
                </a:solidFill>
                <a:latin typeface="Arial"/>
                <a:cs typeface="Arial"/>
              </a:rPr>
              <a:t>Rotarys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mål om </a:t>
            </a:r>
            <a:r>
              <a:rPr lang="nb-NO" sz="2400" dirty="0">
                <a:solidFill>
                  <a:schemeClr val="accent2"/>
                </a:solidFill>
                <a:latin typeface="Arial"/>
                <a:cs typeface="Arial"/>
              </a:rPr>
              <a:t>verdensforståelse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og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fred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gjennom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lokale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nasjonale 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og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internasjonale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humanitære, opplærings- og kulturelle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program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altLang="zh-CN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7891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ROTARYS SEKS FOKUSOMRÅDER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295400"/>
            <a:ext cx="7010400" cy="48006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Fredsarbeid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konfliktforebygging/-løsning</a:t>
            </a:r>
            <a:endParaRPr lang="en-US" altLang="zh-CN" sz="2400" dirty="0"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Sykdomsforebygging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behandling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Vann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sanitær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Barne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mødrehelse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Grunnutdanning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leseferdighet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Økonomi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samfunnsutvikling</a:t>
            </a:r>
            <a:endParaRPr lang="nb-NO" sz="24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pic>
        <p:nvPicPr>
          <p:cNvPr id="37893" name="Bilde 5" descr="Are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1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4572000" cy="19812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Global Grant </a:t>
            </a: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må brukes internasjonalt, </a:t>
            </a:r>
            <a:r>
              <a:rPr lang="nb-NO" sz="1800" dirty="0" err="1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dvs</a:t>
            </a: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klubb/distrikt i to land.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err="1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8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Grant </a:t>
            </a: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krever ikke «motpart» og kan brukes både lokalt, nasjonalt og internasjonalt. Det er ingen matching for </a:t>
            </a:r>
            <a:r>
              <a:rPr lang="nb-NO" sz="1800" dirty="0" err="1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Grants.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 smtClean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endParaRPr lang="en-US" altLang="zh-CN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en-US" altLang="zh-CN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 smtClean="0">
              <a:latin typeface="Arial"/>
              <a:cs typeface="Arial"/>
            </a:endParaRPr>
          </a:p>
        </p:txBody>
      </p:sp>
      <p:pic>
        <p:nvPicPr>
          <p:cNvPr id="12" name="Bilde 11" descr="Pol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3598863" cy="2395537"/>
          </a:xfrm>
          <a:prstGeom prst="rect">
            <a:avLst/>
          </a:prstGeom>
          <a:ln w="635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3"/>
          <p:cNvSpPr txBox="1">
            <a:spLocks/>
          </p:cNvSpPr>
          <p:nvPr/>
        </p:nvSpPr>
        <p:spPr bwMode="auto">
          <a:xfrm>
            <a:off x="457200" y="457200"/>
            <a:ext cx="6096000" cy="487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GLOBAL GRANT OG DISTRICT GRANT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7200" y="3886200"/>
            <a:ext cx="8305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r>
              <a:rPr lang="nb-NO" sz="18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Felles for begge Grants:</a:t>
            </a:r>
          </a:p>
          <a:p>
            <a:pPr indent="-342000"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Alle klubber må være </a:t>
            </a:r>
            <a:r>
              <a:rPr lang="nb-NO" sz="1800" dirty="0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kvalifisert </a:t>
            </a:r>
            <a:r>
              <a:rPr lang="nb-NO" sz="1800" dirty="0" smtClean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og ha signert </a:t>
            </a:r>
          </a:p>
          <a:p>
            <a:pPr indent="-342000" eaLnBrk="1" hangingPunct="1">
              <a:buClr>
                <a:schemeClr val="accent1"/>
              </a:buClr>
              <a:defRPr/>
            </a:pPr>
            <a:r>
              <a:rPr lang="nb-NO" sz="1800" dirty="0" smtClean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nb-NO" sz="1800" dirty="0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MOU - Memorandum </a:t>
            </a:r>
            <a:r>
              <a:rPr lang="nb-NO" sz="1800" dirty="0" err="1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of</a:t>
            </a:r>
            <a:r>
              <a:rPr lang="nb-NO" sz="1800" dirty="0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800" dirty="0" err="1" smtClean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Understanding</a:t>
            </a:r>
            <a:endParaRPr lang="nb-NO" sz="1800" dirty="0" smtClean="0">
              <a:solidFill>
                <a:srgbClr val="FEBD11"/>
              </a:solidFill>
              <a:latin typeface="Arial"/>
              <a:ea typeface="Georgia" charset="0"/>
              <a:cs typeface="Arial"/>
            </a:endParaRPr>
          </a:p>
          <a:p>
            <a:pPr indent="-342000"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Før å søke må klubben det siste året ha bidratt til </a:t>
            </a:r>
          </a:p>
          <a:p>
            <a:pPr indent="-342000" eaLnBrk="1" hangingPunct="1">
              <a:buClr>
                <a:schemeClr val="accent1"/>
              </a:buClr>
              <a:defRPr/>
            </a:pP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nb-NO" sz="1800" dirty="0" smtClean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APF - </a:t>
            </a:r>
            <a:r>
              <a:rPr lang="nb-NO" sz="1800" dirty="0" err="1" smtClean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Annual</a:t>
            </a:r>
            <a:r>
              <a:rPr lang="nb-NO" sz="1800" dirty="0" smtClean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 Programs Fund </a:t>
            </a:r>
          </a:p>
          <a:p>
            <a:pPr indent="-342000"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smtClean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Klubbenes/distriktets egne prosjekter prioriteres</a:t>
            </a: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KVALITETSSIKRING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 descr="6_GlobalGr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6480048" cy="39715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b-NO" sz="2800" kern="0" dirty="0"/>
              <a:t>THE ROTARY </a:t>
            </a:r>
            <a:r>
              <a:rPr lang="nb-NO" sz="2800" kern="0" spc="-5" dirty="0"/>
              <a:t>GRANT </a:t>
            </a:r>
            <a:r>
              <a:rPr lang="nb-NO" sz="2800" kern="0" spc="-5" dirty="0" smtClean="0"/>
              <a:t>MODEL:</a:t>
            </a:r>
            <a:r>
              <a:rPr lang="nb-NO" sz="2800" kern="0" dirty="0" smtClean="0"/>
              <a:t> </a:t>
            </a:r>
            <a:r>
              <a:rPr lang="nb-NO" sz="2800" kern="0" spc="-5" dirty="0" smtClean="0"/>
              <a:t>SHARE</a:t>
            </a:r>
            <a:endParaRPr lang="nb-NO" sz="2800" kern="0" dirty="0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0"/>
            <a:ext cx="1460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3"/>
          <p:cNvSpPr txBox="1"/>
          <p:nvPr/>
        </p:nvSpPr>
        <p:spPr>
          <a:xfrm>
            <a:off x="6938009" y="1256538"/>
            <a:ext cx="19011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100%</a:t>
            </a:r>
            <a:r>
              <a:rPr sz="2000" spc="-85" dirty="0">
                <a:solidFill>
                  <a:srgbClr val="FEBD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fordeles</a:t>
            </a:r>
            <a:endParaRPr sz="2000" dirty="0">
              <a:solidFill>
                <a:srgbClr val="FEBD11"/>
              </a:solidFill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35940" y="1195577"/>
            <a:ext cx="21602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Innbetaling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til  TRFs </a:t>
            </a: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Annual</a:t>
            </a:r>
            <a:r>
              <a:rPr sz="2000" spc="-75" dirty="0">
                <a:solidFill>
                  <a:srgbClr val="FEBD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Fund</a:t>
            </a:r>
            <a:endParaRPr sz="2000" dirty="0">
              <a:solidFill>
                <a:srgbClr val="FEBD11"/>
              </a:solidFill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279775" y="1195577"/>
            <a:ext cx="249745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</a:pP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Forrentes </a:t>
            </a: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i 3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år</a:t>
            </a:r>
            <a:endParaRPr lang="nb-NO" sz="2000" spc="-5" dirty="0">
              <a:solidFill>
                <a:srgbClr val="FEBD1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20000"/>
              </a:lnSpc>
            </a:pP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(renter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til </a:t>
            </a: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adm.</a:t>
            </a:r>
            <a:r>
              <a:rPr sz="2000" spc="-65" dirty="0">
                <a:solidFill>
                  <a:srgbClr val="FEBD1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EBD11"/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rgbClr val="FEBD11"/>
              </a:solidFill>
              <a:latin typeface="Arial"/>
              <a:cs typeface="Arial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590800" y="1981200"/>
            <a:ext cx="2716149" cy="1073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306387" y="1990725"/>
            <a:ext cx="2232025" cy="1293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5791200" y="1524000"/>
            <a:ext cx="2962274" cy="1938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541337" y="4127500"/>
            <a:ext cx="1970024" cy="1174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5921375" y="4070286"/>
            <a:ext cx="1558925" cy="1128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1905000" y="3048000"/>
            <a:ext cx="4706111" cy="1545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2022475" y="2964433"/>
            <a:ext cx="4507865" cy="1373505"/>
          </a:xfrm>
          <a:custGeom>
            <a:avLst/>
            <a:gdLst/>
            <a:ahLst/>
            <a:cxnLst/>
            <a:rect l="l" t="t" r="r" b="b"/>
            <a:pathLst>
              <a:path w="4507865" h="1373504">
                <a:moveTo>
                  <a:pt x="88137" y="1260220"/>
                </a:moveTo>
                <a:lnTo>
                  <a:pt x="80137" y="1260474"/>
                </a:lnTo>
                <a:lnTo>
                  <a:pt x="75311" y="1265554"/>
                </a:lnTo>
                <a:lnTo>
                  <a:pt x="0" y="1345691"/>
                </a:lnTo>
                <a:lnTo>
                  <a:pt x="113537" y="1373504"/>
                </a:lnTo>
                <a:lnTo>
                  <a:pt x="120523" y="1369314"/>
                </a:lnTo>
                <a:lnTo>
                  <a:pt x="122174" y="1362455"/>
                </a:lnTo>
                <a:lnTo>
                  <a:pt x="123825" y="1355724"/>
                </a:lnTo>
                <a:lnTo>
                  <a:pt x="120720" y="1350645"/>
                </a:lnTo>
                <a:lnTo>
                  <a:pt x="27686" y="1350645"/>
                </a:lnTo>
                <a:lnTo>
                  <a:pt x="20447" y="1326388"/>
                </a:lnTo>
                <a:lnTo>
                  <a:pt x="65559" y="1313030"/>
                </a:lnTo>
                <a:lnTo>
                  <a:pt x="93852" y="1282953"/>
                </a:lnTo>
                <a:lnTo>
                  <a:pt x="98551" y="1277873"/>
                </a:lnTo>
                <a:lnTo>
                  <a:pt x="98425" y="1269745"/>
                </a:lnTo>
                <a:lnTo>
                  <a:pt x="93218" y="1265046"/>
                </a:lnTo>
                <a:lnTo>
                  <a:pt x="88137" y="1260220"/>
                </a:lnTo>
                <a:close/>
              </a:path>
              <a:path w="4507865" h="1373504">
                <a:moveTo>
                  <a:pt x="65559" y="1313030"/>
                </a:moveTo>
                <a:lnTo>
                  <a:pt x="20447" y="1326388"/>
                </a:lnTo>
                <a:lnTo>
                  <a:pt x="27686" y="1350645"/>
                </a:lnTo>
                <a:lnTo>
                  <a:pt x="39266" y="1347215"/>
                </a:lnTo>
                <a:lnTo>
                  <a:pt x="33400" y="1347215"/>
                </a:lnTo>
                <a:lnTo>
                  <a:pt x="27177" y="1326133"/>
                </a:lnTo>
                <a:lnTo>
                  <a:pt x="53233" y="1326133"/>
                </a:lnTo>
                <a:lnTo>
                  <a:pt x="65559" y="1313030"/>
                </a:lnTo>
                <a:close/>
              </a:path>
              <a:path w="4507865" h="1373504">
                <a:moveTo>
                  <a:pt x="72771" y="1337295"/>
                </a:moveTo>
                <a:lnTo>
                  <a:pt x="27686" y="1350645"/>
                </a:lnTo>
                <a:lnTo>
                  <a:pt x="120720" y="1350645"/>
                </a:lnTo>
                <a:lnTo>
                  <a:pt x="119633" y="1348866"/>
                </a:lnTo>
                <a:lnTo>
                  <a:pt x="112775" y="1347089"/>
                </a:lnTo>
                <a:lnTo>
                  <a:pt x="72771" y="1337295"/>
                </a:lnTo>
                <a:close/>
              </a:path>
              <a:path w="4507865" h="1373504">
                <a:moveTo>
                  <a:pt x="27177" y="1326133"/>
                </a:moveTo>
                <a:lnTo>
                  <a:pt x="33400" y="1347215"/>
                </a:lnTo>
                <a:lnTo>
                  <a:pt x="48355" y="1331318"/>
                </a:lnTo>
                <a:lnTo>
                  <a:pt x="27177" y="1326133"/>
                </a:lnTo>
                <a:close/>
              </a:path>
              <a:path w="4507865" h="1373504">
                <a:moveTo>
                  <a:pt x="48355" y="1331318"/>
                </a:moveTo>
                <a:lnTo>
                  <a:pt x="33400" y="1347215"/>
                </a:lnTo>
                <a:lnTo>
                  <a:pt x="39266" y="1347215"/>
                </a:lnTo>
                <a:lnTo>
                  <a:pt x="72771" y="1337295"/>
                </a:lnTo>
                <a:lnTo>
                  <a:pt x="48355" y="1331318"/>
                </a:lnTo>
                <a:close/>
              </a:path>
              <a:path w="4507865" h="1373504">
                <a:moveTo>
                  <a:pt x="4500118" y="0"/>
                </a:moveTo>
                <a:lnTo>
                  <a:pt x="65559" y="1313030"/>
                </a:lnTo>
                <a:lnTo>
                  <a:pt x="48355" y="1331318"/>
                </a:lnTo>
                <a:lnTo>
                  <a:pt x="72771" y="1337295"/>
                </a:lnTo>
                <a:lnTo>
                  <a:pt x="4507357" y="24256"/>
                </a:lnTo>
                <a:lnTo>
                  <a:pt x="4500118" y="0"/>
                </a:lnTo>
                <a:close/>
              </a:path>
              <a:path w="4507865" h="1373504">
                <a:moveTo>
                  <a:pt x="53233" y="1326133"/>
                </a:moveTo>
                <a:lnTo>
                  <a:pt x="27177" y="1326133"/>
                </a:lnTo>
                <a:lnTo>
                  <a:pt x="48355" y="1331318"/>
                </a:lnTo>
                <a:lnTo>
                  <a:pt x="53233" y="1326133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2296667" y="1277111"/>
            <a:ext cx="1062228" cy="310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2339975" y="1353947"/>
            <a:ext cx="863600" cy="118110"/>
          </a:xfrm>
          <a:custGeom>
            <a:avLst/>
            <a:gdLst/>
            <a:ahLst/>
            <a:cxnLst/>
            <a:rect l="l" t="t" r="r" b="b"/>
            <a:pathLst>
              <a:path w="863600" h="118109">
                <a:moveTo>
                  <a:pt x="813380" y="58927"/>
                </a:moveTo>
                <a:lnTo>
                  <a:pt x="755904" y="92455"/>
                </a:lnTo>
                <a:lnTo>
                  <a:pt x="749807" y="95885"/>
                </a:lnTo>
                <a:lnTo>
                  <a:pt x="747776" y="103758"/>
                </a:lnTo>
                <a:lnTo>
                  <a:pt x="751332" y="109727"/>
                </a:lnTo>
                <a:lnTo>
                  <a:pt x="754761" y="115824"/>
                </a:lnTo>
                <a:lnTo>
                  <a:pt x="762635" y="117855"/>
                </a:lnTo>
                <a:lnTo>
                  <a:pt x="768604" y="114300"/>
                </a:lnTo>
                <a:lnTo>
                  <a:pt x="841811" y="71627"/>
                </a:lnTo>
                <a:lnTo>
                  <a:pt x="838454" y="71627"/>
                </a:lnTo>
                <a:lnTo>
                  <a:pt x="838454" y="69850"/>
                </a:lnTo>
                <a:lnTo>
                  <a:pt x="832104" y="69850"/>
                </a:lnTo>
                <a:lnTo>
                  <a:pt x="813380" y="58927"/>
                </a:lnTo>
                <a:close/>
              </a:path>
              <a:path w="863600" h="118109">
                <a:moveTo>
                  <a:pt x="7916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791609" y="71627"/>
                </a:lnTo>
                <a:lnTo>
                  <a:pt x="813380" y="58927"/>
                </a:lnTo>
                <a:lnTo>
                  <a:pt x="791609" y="46227"/>
                </a:lnTo>
                <a:close/>
              </a:path>
              <a:path w="863600" h="118109">
                <a:moveTo>
                  <a:pt x="841811" y="46227"/>
                </a:moveTo>
                <a:lnTo>
                  <a:pt x="838454" y="46227"/>
                </a:lnTo>
                <a:lnTo>
                  <a:pt x="838454" y="71627"/>
                </a:lnTo>
                <a:lnTo>
                  <a:pt x="841811" y="71627"/>
                </a:lnTo>
                <a:lnTo>
                  <a:pt x="863600" y="58927"/>
                </a:lnTo>
                <a:lnTo>
                  <a:pt x="841811" y="46227"/>
                </a:lnTo>
                <a:close/>
              </a:path>
              <a:path w="863600" h="118109">
                <a:moveTo>
                  <a:pt x="832104" y="48005"/>
                </a:moveTo>
                <a:lnTo>
                  <a:pt x="813380" y="58927"/>
                </a:lnTo>
                <a:lnTo>
                  <a:pt x="832104" y="69850"/>
                </a:lnTo>
                <a:lnTo>
                  <a:pt x="832104" y="48005"/>
                </a:lnTo>
                <a:close/>
              </a:path>
              <a:path w="863600" h="118109">
                <a:moveTo>
                  <a:pt x="838454" y="48005"/>
                </a:moveTo>
                <a:lnTo>
                  <a:pt x="832104" y="48005"/>
                </a:lnTo>
                <a:lnTo>
                  <a:pt x="832104" y="69850"/>
                </a:lnTo>
                <a:lnTo>
                  <a:pt x="838454" y="69850"/>
                </a:lnTo>
                <a:lnTo>
                  <a:pt x="838454" y="48005"/>
                </a:lnTo>
                <a:close/>
              </a:path>
              <a:path w="863600" h="118109">
                <a:moveTo>
                  <a:pt x="762635" y="0"/>
                </a:moveTo>
                <a:lnTo>
                  <a:pt x="754761" y="2031"/>
                </a:lnTo>
                <a:lnTo>
                  <a:pt x="751332" y="8127"/>
                </a:lnTo>
                <a:lnTo>
                  <a:pt x="747776" y="14097"/>
                </a:lnTo>
                <a:lnTo>
                  <a:pt x="749807" y="21970"/>
                </a:lnTo>
                <a:lnTo>
                  <a:pt x="755904" y="25400"/>
                </a:lnTo>
                <a:lnTo>
                  <a:pt x="813380" y="58927"/>
                </a:lnTo>
                <a:lnTo>
                  <a:pt x="832104" y="48005"/>
                </a:lnTo>
                <a:lnTo>
                  <a:pt x="838454" y="48005"/>
                </a:lnTo>
                <a:lnTo>
                  <a:pt x="838454" y="46227"/>
                </a:lnTo>
                <a:lnTo>
                  <a:pt x="841811" y="46227"/>
                </a:lnTo>
                <a:lnTo>
                  <a:pt x="768604" y="3555"/>
                </a:lnTo>
                <a:lnTo>
                  <a:pt x="762635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/>
          <p:nvPr/>
        </p:nvSpPr>
        <p:spPr>
          <a:xfrm>
            <a:off x="5250179" y="1277111"/>
            <a:ext cx="1709927" cy="310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5292725" y="1353947"/>
            <a:ext cx="1511300" cy="118110"/>
          </a:xfrm>
          <a:custGeom>
            <a:avLst/>
            <a:gdLst/>
            <a:ahLst/>
            <a:cxnLst/>
            <a:rect l="l" t="t" r="r" b="b"/>
            <a:pathLst>
              <a:path w="1511300" h="118109">
                <a:moveTo>
                  <a:pt x="1461080" y="58927"/>
                </a:moveTo>
                <a:lnTo>
                  <a:pt x="1403603" y="92455"/>
                </a:lnTo>
                <a:lnTo>
                  <a:pt x="1397507" y="95885"/>
                </a:lnTo>
                <a:lnTo>
                  <a:pt x="1395476" y="103758"/>
                </a:lnTo>
                <a:lnTo>
                  <a:pt x="1399031" y="109727"/>
                </a:lnTo>
                <a:lnTo>
                  <a:pt x="1402460" y="115824"/>
                </a:lnTo>
                <a:lnTo>
                  <a:pt x="1410334" y="117855"/>
                </a:lnTo>
                <a:lnTo>
                  <a:pt x="1416303" y="114300"/>
                </a:lnTo>
                <a:lnTo>
                  <a:pt x="1489511" y="71627"/>
                </a:lnTo>
                <a:lnTo>
                  <a:pt x="1486153" y="71627"/>
                </a:lnTo>
                <a:lnTo>
                  <a:pt x="1486153" y="69850"/>
                </a:lnTo>
                <a:lnTo>
                  <a:pt x="1479803" y="69850"/>
                </a:lnTo>
                <a:lnTo>
                  <a:pt x="1461080" y="58927"/>
                </a:lnTo>
                <a:close/>
              </a:path>
              <a:path w="1511300" h="118109">
                <a:moveTo>
                  <a:pt x="14393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1439309" y="71627"/>
                </a:lnTo>
                <a:lnTo>
                  <a:pt x="1461080" y="58927"/>
                </a:lnTo>
                <a:lnTo>
                  <a:pt x="1439309" y="46227"/>
                </a:lnTo>
                <a:close/>
              </a:path>
              <a:path w="1511300" h="118109">
                <a:moveTo>
                  <a:pt x="1489511" y="46227"/>
                </a:moveTo>
                <a:lnTo>
                  <a:pt x="1486153" y="46227"/>
                </a:lnTo>
                <a:lnTo>
                  <a:pt x="1486153" y="71627"/>
                </a:lnTo>
                <a:lnTo>
                  <a:pt x="1489511" y="71627"/>
                </a:lnTo>
                <a:lnTo>
                  <a:pt x="1511300" y="58927"/>
                </a:lnTo>
                <a:lnTo>
                  <a:pt x="1489511" y="46227"/>
                </a:lnTo>
                <a:close/>
              </a:path>
              <a:path w="1511300" h="118109">
                <a:moveTo>
                  <a:pt x="1479803" y="48005"/>
                </a:moveTo>
                <a:lnTo>
                  <a:pt x="1461080" y="58927"/>
                </a:lnTo>
                <a:lnTo>
                  <a:pt x="1479803" y="69850"/>
                </a:lnTo>
                <a:lnTo>
                  <a:pt x="1479803" y="48005"/>
                </a:lnTo>
                <a:close/>
              </a:path>
              <a:path w="1511300" h="118109">
                <a:moveTo>
                  <a:pt x="1486153" y="48005"/>
                </a:moveTo>
                <a:lnTo>
                  <a:pt x="1479803" y="48005"/>
                </a:lnTo>
                <a:lnTo>
                  <a:pt x="1479803" y="69850"/>
                </a:lnTo>
                <a:lnTo>
                  <a:pt x="1486153" y="69850"/>
                </a:lnTo>
                <a:lnTo>
                  <a:pt x="1486153" y="48005"/>
                </a:lnTo>
                <a:close/>
              </a:path>
              <a:path w="1511300" h="118109">
                <a:moveTo>
                  <a:pt x="1410334" y="0"/>
                </a:moveTo>
                <a:lnTo>
                  <a:pt x="1402460" y="2031"/>
                </a:lnTo>
                <a:lnTo>
                  <a:pt x="1399031" y="8127"/>
                </a:lnTo>
                <a:lnTo>
                  <a:pt x="1395476" y="14097"/>
                </a:lnTo>
                <a:lnTo>
                  <a:pt x="1397507" y="21970"/>
                </a:lnTo>
                <a:lnTo>
                  <a:pt x="1403603" y="25400"/>
                </a:lnTo>
                <a:lnTo>
                  <a:pt x="1461080" y="58927"/>
                </a:lnTo>
                <a:lnTo>
                  <a:pt x="1479803" y="48005"/>
                </a:lnTo>
                <a:lnTo>
                  <a:pt x="1486153" y="48005"/>
                </a:lnTo>
                <a:lnTo>
                  <a:pt x="1486153" y="46227"/>
                </a:lnTo>
                <a:lnTo>
                  <a:pt x="1489511" y="46227"/>
                </a:lnTo>
                <a:lnTo>
                  <a:pt x="1416303" y="3555"/>
                </a:lnTo>
                <a:lnTo>
                  <a:pt x="1410334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/>
          <p:cNvSpPr/>
          <p:nvPr/>
        </p:nvSpPr>
        <p:spPr>
          <a:xfrm>
            <a:off x="7543800" y="2819400"/>
            <a:ext cx="838200" cy="144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/>
          <p:cNvSpPr/>
          <p:nvPr/>
        </p:nvSpPr>
        <p:spPr>
          <a:xfrm>
            <a:off x="7662799" y="2819401"/>
            <a:ext cx="566802" cy="1114424"/>
          </a:xfrm>
          <a:custGeom>
            <a:avLst/>
            <a:gdLst/>
            <a:ahLst/>
            <a:cxnLst/>
            <a:rect l="l" t="t" r="r" b="b"/>
            <a:pathLst>
              <a:path w="879475" h="965835">
                <a:moveTo>
                  <a:pt x="31115" y="847090"/>
                </a:moveTo>
                <a:lnTo>
                  <a:pt x="24383" y="851408"/>
                </a:lnTo>
                <a:lnTo>
                  <a:pt x="22859" y="858266"/>
                </a:lnTo>
                <a:lnTo>
                  <a:pt x="0" y="965835"/>
                </a:lnTo>
                <a:lnTo>
                  <a:pt x="31874" y="955802"/>
                </a:lnTo>
                <a:lnTo>
                  <a:pt x="26416" y="955802"/>
                </a:lnTo>
                <a:lnTo>
                  <a:pt x="7620" y="938657"/>
                </a:lnTo>
                <a:lnTo>
                  <a:pt x="39127" y="903988"/>
                </a:lnTo>
                <a:lnTo>
                  <a:pt x="47751" y="863600"/>
                </a:lnTo>
                <a:lnTo>
                  <a:pt x="49149" y="856742"/>
                </a:lnTo>
                <a:lnTo>
                  <a:pt x="44830" y="850011"/>
                </a:lnTo>
                <a:lnTo>
                  <a:pt x="37973" y="848487"/>
                </a:lnTo>
                <a:lnTo>
                  <a:pt x="31115" y="847090"/>
                </a:lnTo>
                <a:close/>
              </a:path>
              <a:path w="879475" h="965835">
                <a:moveTo>
                  <a:pt x="39127" y="903988"/>
                </a:moveTo>
                <a:lnTo>
                  <a:pt x="7620" y="938657"/>
                </a:lnTo>
                <a:lnTo>
                  <a:pt x="26416" y="955802"/>
                </a:lnTo>
                <a:lnTo>
                  <a:pt x="31840" y="949833"/>
                </a:lnTo>
                <a:lnTo>
                  <a:pt x="29336" y="949833"/>
                </a:lnTo>
                <a:lnTo>
                  <a:pt x="13207" y="935101"/>
                </a:lnTo>
                <a:lnTo>
                  <a:pt x="33876" y="928575"/>
                </a:lnTo>
                <a:lnTo>
                  <a:pt x="39127" y="903988"/>
                </a:lnTo>
                <a:close/>
              </a:path>
              <a:path w="879475" h="965835">
                <a:moveTo>
                  <a:pt x="104012" y="906526"/>
                </a:moveTo>
                <a:lnTo>
                  <a:pt x="97281" y="908558"/>
                </a:lnTo>
                <a:lnTo>
                  <a:pt x="58113" y="920923"/>
                </a:lnTo>
                <a:lnTo>
                  <a:pt x="26416" y="955802"/>
                </a:lnTo>
                <a:lnTo>
                  <a:pt x="31874" y="955802"/>
                </a:lnTo>
                <a:lnTo>
                  <a:pt x="104901" y="932815"/>
                </a:lnTo>
                <a:lnTo>
                  <a:pt x="111632" y="930783"/>
                </a:lnTo>
                <a:lnTo>
                  <a:pt x="115316" y="923544"/>
                </a:lnTo>
                <a:lnTo>
                  <a:pt x="113283" y="916940"/>
                </a:lnTo>
                <a:lnTo>
                  <a:pt x="111125" y="910209"/>
                </a:lnTo>
                <a:lnTo>
                  <a:pt x="104012" y="906526"/>
                </a:lnTo>
                <a:close/>
              </a:path>
              <a:path w="879475" h="965835">
                <a:moveTo>
                  <a:pt x="33876" y="928575"/>
                </a:moveTo>
                <a:lnTo>
                  <a:pt x="13207" y="935101"/>
                </a:lnTo>
                <a:lnTo>
                  <a:pt x="29336" y="949833"/>
                </a:lnTo>
                <a:lnTo>
                  <a:pt x="33876" y="928575"/>
                </a:lnTo>
                <a:close/>
              </a:path>
              <a:path w="879475" h="965835">
                <a:moveTo>
                  <a:pt x="58113" y="920923"/>
                </a:moveTo>
                <a:lnTo>
                  <a:pt x="33876" y="928575"/>
                </a:lnTo>
                <a:lnTo>
                  <a:pt x="29336" y="949833"/>
                </a:lnTo>
                <a:lnTo>
                  <a:pt x="31840" y="949833"/>
                </a:lnTo>
                <a:lnTo>
                  <a:pt x="58113" y="920923"/>
                </a:lnTo>
                <a:close/>
              </a:path>
              <a:path w="879475" h="965835">
                <a:moveTo>
                  <a:pt x="860678" y="0"/>
                </a:moveTo>
                <a:lnTo>
                  <a:pt x="39127" y="903988"/>
                </a:lnTo>
                <a:lnTo>
                  <a:pt x="33876" y="928575"/>
                </a:lnTo>
                <a:lnTo>
                  <a:pt x="58113" y="920923"/>
                </a:lnTo>
                <a:lnTo>
                  <a:pt x="879475" y="17145"/>
                </a:lnTo>
                <a:lnTo>
                  <a:pt x="860678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 txBox="1"/>
          <p:nvPr/>
        </p:nvSpPr>
        <p:spPr>
          <a:xfrm>
            <a:off x="914400" y="3657600"/>
            <a:ext cx="1371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accent1"/>
                </a:solidFill>
                <a:latin typeface="Arial"/>
                <a:cs typeface="Arial"/>
              </a:rPr>
              <a:t>World</a:t>
            </a:r>
            <a:r>
              <a:rPr sz="2000" spc="-9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Fund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2971800" y="3505200"/>
            <a:ext cx="5232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5</a:t>
            </a:r>
            <a:r>
              <a:rPr sz="2000" spc="-10" dirty="0">
                <a:solidFill>
                  <a:schemeClr val="accent4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chemeClr val="accent4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26" name="object 21"/>
          <p:cNvSpPr txBox="1"/>
          <p:nvPr/>
        </p:nvSpPr>
        <p:spPr>
          <a:xfrm>
            <a:off x="7965185" y="3474973"/>
            <a:ext cx="5232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872175"/>
                </a:solidFill>
                <a:latin typeface="Arial"/>
                <a:cs typeface="Arial"/>
              </a:rPr>
              <a:t>5</a:t>
            </a:r>
            <a:r>
              <a:rPr sz="2000" spc="-15" dirty="0">
                <a:solidFill>
                  <a:srgbClr val="872175"/>
                </a:solidFill>
                <a:latin typeface="Arial"/>
                <a:cs typeface="Arial"/>
              </a:rPr>
              <a:t>0</a:t>
            </a:r>
            <a:r>
              <a:rPr sz="2000" spc="5" dirty="0">
                <a:solidFill>
                  <a:srgbClr val="872175"/>
                </a:solidFill>
                <a:latin typeface="Arial"/>
                <a:cs typeface="Arial"/>
              </a:rPr>
              <a:t>%</a:t>
            </a:r>
            <a:endParaRPr sz="2000" dirty="0">
              <a:solidFill>
                <a:srgbClr val="872175"/>
              </a:solidFill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3138297" y="5699353"/>
            <a:ext cx="14801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accent1"/>
                </a:solidFill>
                <a:latin typeface="Arial"/>
                <a:cs typeface="Arial"/>
              </a:rPr>
              <a:t>Global</a:t>
            </a:r>
            <a:r>
              <a:rPr sz="2000" spc="-8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Grant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5715000" y="3733800"/>
            <a:ext cx="19049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</a:pPr>
            <a:r>
              <a:rPr sz="2000" dirty="0">
                <a:solidFill>
                  <a:srgbClr val="01B4E7"/>
                </a:solidFill>
                <a:latin typeface="Arial"/>
                <a:cs typeface="Arial"/>
              </a:rPr>
              <a:t>Distri</a:t>
            </a:r>
            <a:r>
              <a:rPr sz="2000" spc="-10" dirty="0">
                <a:solidFill>
                  <a:srgbClr val="01B4E7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1B4E7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1B4E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1B4E7"/>
                </a:solidFill>
                <a:latin typeface="Arial"/>
                <a:cs typeface="Arial"/>
              </a:rPr>
              <a:t>t (DDF)</a:t>
            </a:r>
          </a:p>
        </p:txBody>
      </p:sp>
      <p:sp>
        <p:nvSpPr>
          <p:cNvPr id="29" name="object 24"/>
          <p:cNvSpPr txBox="1"/>
          <p:nvPr/>
        </p:nvSpPr>
        <p:spPr>
          <a:xfrm>
            <a:off x="7099807" y="5699353"/>
            <a:ext cx="15868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1B4E7"/>
                </a:solidFill>
                <a:latin typeface="Arial"/>
                <a:cs typeface="Arial"/>
              </a:rPr>
              <a:t>District</a:t>
            </a:r>
            <a:r>
              <a:rPr sz="2000" spc="-70" dirty="0">
                <a:solidFill>
                  <a:srgbClr val="01B4E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B4E7"/>
                </a:solidFill>
                <a:latin typeface="Arial"/>
                <a:cs typeface="Arial"/>
              </a:rPr>
              <a:t>Grant</a:t>
            </a:r>
            <a:endParaRPr sz="20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2895600" y="5410200"/>
            <a:ext cx="1970532" cy="815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2916301" y="5465826"/>
            <a:ext cx="1875155" cy="719455"/>
          </a:xfrm>
          <a:custGeom>
            <a:avLst/>
            <a:gdLst/>
            <a:ahLst/>
            <a:cxnLst/>
            <a:rect l="l" t="t" r="r" b="b"/>
            <a:pathLst>
              <a:path w="1875154" h="719454">
                <a:moveTo>
                  <a:pt x="0" y="71882"/>
                </a:moveTo>
                <a:lnTo>
                  <a:pt x="52305" y="104882"/>
                </a:lnTo>
                <a:lnTo>
                  <a:pt x="90415" y="114302"/>
                </a:lnTo>
                <a:lnTo>
                  <a:pt x="137255" y="122682"/>
                </a:lnTo>
                <a:lnTo>
                  <a:pt x="191859" y="129873"/>
                </a:lnTo>
                <a:lnTo>
                  <a:pt x="253263" y="135726"/>
                </a:lnTo>
                <a:lnTo>
                  <a:pt x="320503" y="140092"/>
                </a:lnTo>
                <a:lnTo>
                  <a:pt x="392613" y="142821"/>
                </a:lnTo>
                <a:lnTo>
                  <a:pt x="468629" y="143764"/>
                </a:lnTo>
                <a:lnTo>
                  <a:pt x="544649" y="142821"/>
                </a:lnTo>
                <a:lnTo>
                  <a:pt x="616769" y="140092"/>
                </a:lnTo>
                <a:lnTo>
                  <a:pt x="684023" y="135726"/>
                </a:lnTo>
                <a:lnTo>
                  <a:pt x="745445" y="129873"/>
                </a:lnTo>
                <a:lnTo>
                  <a:pt x="800068" y="122681"/>
                </a:lnTo>
                <a:lnTo>
                  <a:pt x="846926" y="114302"/>
                </a:lnTo>
                <a:lnTo>
                  <a:pt x="885053" y="104882"/>
                </a:lnTo>
                <a:lnTo>
                  <a:pt x="931250" y="83523"/>
                </a:lnTo>
                <a:lnTo>
                  <a:pt x="943520" y="60209"/>
                </a:lnTo>
                <a:lnTo>
                  <a:pt x="961277" y="49141"/>
                </a:lnTo>
                <a:lnTo>
                  <a:pt x="1027802" y="29407"/>
                </a:lnTo>
                <a:lnTo>
                  <a:pt x="1074642" y="21034"/>
                </a:lnTo>
                <a:lnTo>
                  <a:pt x="1129246" y="13854"/>
                </a:lnTo>
                <a:lnTo>
                  <a:pt x="1190650" y="8013"/>
                </a:lnTo>
                <a:lnTo>
                  <a:pt x="1257890" y="3659"/>
                </a:lnTo>
                <a:lnTo>
                  <a:pt x="1330000" y="939"/>
                </a:lnTo>
                <a:lnTo>
                  <a:pt x="1406016" y="0"/>
                </a:lnTo>
                <a:lnTo>
                  <a:pt x="1482067" y="939"/>
                </a:lnTo>
                <a:lnTo>
                  <a:pt x="1554205" y="3659"/>
                </a:lnTo>
                <a:lnTo>
                  <a:pt x="1621466" y="8013"/>
                </a:lnTo>
                <a:lnTo>
                  <a:pt x="1682887" y="13854"/>
                </a:lnTo>
                <a:lnTo>
                  <a:pt x="1737502" y="21034"/>
                </a:lnTo>
                <a:lnTo>
                  <a:pt x="1784350" y="29407"/>
                </a:lnTo>
                <a:lnTo>
                  <a:pt x="1822464" y="38825"/>
                </a:lnTo>
                <a:lnTo>
                  <a:pt x="1868640" y="60209"/>
                </a:lnTo>
                <a:lnTo>
                  <a:pt x="1874774" y="71882"/>
                </a:lnTo>
                <a:lnTo>
                  <a:pt x="1874774" y="647153"/>
                </a:lnTo>
                <a:lnTo>
                  <a:pt x="1868640" y="635490"/>
                </a:lnTo>
                <a:lnTo>
                  <a:pt x="1850882" y="624425"/>
                </a:lnTo>
                <a:lnTo>
                  <a:pt x="1784350" y="604686"/>
                </a:lnTo>
                <a:lnTo>
                  <a:pt x="1737502" y="596307"/>
                </a:lnTo>
                <a:lnTo>
                  <a:pt x="1682887" y="589120"/>
                </a:lnTo>
                <a:lnTo>
                  <a:pt x="1621466" y="583272"/>
                </a:lnTo>
                <a:lnTo>
                  <a:pt x="1554205" y="578912"/>
                </a:lnTo>
                <a:lnTo>
                  <a:pt x="1482067" y="576187"/>
                </a:lnTo>
                <a:lnTo>
                  <a:pt x="1406016" y="575246"/>
                </a:lnTo>
                <a:lnTo>
                  <a:pt x="1330000" y="576187"/>
                </a:lnTo>
                <a:lnTo>
                  <a:pt x="1257890" y="578912"/>
                </a:lnTo>
                <a:lnTo>
                  <a:pt x="1190650" y="583272"/>
                </a:lnTo>
                <a:lnTo>
                  <a:pt x="1129246" y="589120"/>
                </a:lnTo>
                <a:lnTo>
                  <a:pt x="1074642" y="596307"/>
                </a:lnTo>
                <a:lnTo>
                  <a:pt x="1027802" y="604686"/>
                </a:lnTo>
                <a:lnTo>
                  <a:pt x="989692" y="614108"/>
                </a:lnTo>
                <a:lnTo>
                  <a:pt x="943520" y="635490"/>
                </a:lnTo>
                <a:lnTo>
                  <a:pt x="937387" y="647153"/>
                </a:lnTo>
                <a:lnTo>
                  <a:pt x="931250" y="658820"/>
                </a:lnTo>
                <a:lnTo>
                  <a:pt x="885053" y="680207"/>
                </a:lnTo>
                <a:lnTo>
                  <a:pt x="846926" y="689631"/>
                </a:lnTo>
                <a:lnTo>
                  <a:pt x="800068" y="698011"/>
                </a:lnTo>
                <a:lnTo>
                  <a:pt x="745445" y="705199"/>
                </a:lnTo>
                <a:lnTo>
                  <a:pt x="684023" y="711047"/>
                </a:lnTo>
                <a:lnTo>
                  <a:pt x="616769" y="715407"/>
                </a:lnTo>
                <a:lnTo>
                  <a:pt x="544649" y="718132"/>
                </a:lnTo>
                <a:lnTo>
                  <a:pt x="468629" y="719074"/>
                </a:lnTo>
                <a:lnTo>
                  <a:pt x="392613" y="718132"/>
                </a:lnTo>
                <a:lnTo>
                  <a:pt x="320503" y="715407"/>
                </a:lnTo>
                <a:lnTo>
                  <a:pt x="253263" y="711047"/>
                </a:lnTo>
                <a:lnTo>
                  <a:pt x="191859" y="705199"/>
                </a:lnTo>
                <a:lnTo>
                  <a:pt x="137255" y="698011"/>
                </a:lnTo>
                <a:lnTo>
                  <a:pt x="90415" y="689631"/>
                </a:lnTo>
                <a:lnTo>
                  <a:pt x="52305" y="680207"/>
                </a:lnTo>
                <a:lnTo>
                  <a:pt x="6133" y="658820"/>
                </a:lnTo>
                <a:lnTo>
                  <a:pt x="0" y="647153"/>
                </a:lnTo>
                <a:lnTo>
                  <a:pt x="0" y="71882"/>
                </a:lnTo>
                <a:close/>
              </a:path>
            </a:pathLst>
          </a:custGeom>
          <a:ln w="9524">
            <a:solidFill>
              <a:srgbClr val="00B3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/>
          <p:nvPr/>
        </p:nvSpPr>
        <p:spPr>
          <a:xfrm>
            <a:off x="6858000" y="5486400"/>
            <a:ext cx="2113787" cy="74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8"/>
          <p:cNvSpPr/>
          <p:nvPr/>
        </p:nvSpPr>
        <p:spPr>
          <a:xfrm>
            <a:off x="6875526" y="5537200"/>
            <a:ext cx="2018030" cy="647700"/>
          </a:xfrm>
          <a:custGeom>
            <a:avLst/>
            <a:gdLst/>
            <a:ahLst/>
            <a:cxnLst/>
            <a:rect l="l" t="t" r="r" b="b"/>
            <a:pathLst>
              <a:path w="2018029" h="647700">
                <a:moveTo>
                  <a:pt x="0" y="64769"/>
                </a:moveTo>
                <a:lnTo>
                  <a:pt x="46875" y="92077"/>
                </a:lnTo>
                <a:lnTo>
                  <a:pt x="123705" y="107265"/>
                </a:lnTo>
                <a:lnTo>
                  <a:pt x="173454" y="113654"/>
                </a:lnTo>
                <a:lnTo>
                  <a:pt x="229718" y="119106"/>
                </a:lnTo>
                <a:lnTo>
                  <a:pt x="291716" y="123520"/>
                </a:lnTo>
                <a:lnTo>
                  <a:pt x="358669" y="126798"/>
                </a:lnTo>
                <a:lnTo>
                  <a:pt x="429796" y="128837"/>
                </a:lnTo>
                <a:lnTo>
                  <a:pt x="504317" y="129540"/>
                </a:lnTo>
                <a:lnTo>
                  <a:pt x="578869" y="128837"/>
                </a:lnTo>
                <a:lnTo>
                  <a:pt x="650022" y="126798"/>
                </a:lnTo>
                <a:lnTo>
                  <a:pt x="716995" y="123520"/>
                </a:lnTo>
                <a:lnTo>
                  <a:pt x="779010" y="119106"/>
                </a:lnTo>
                <a:lnTo>
                  <a:pt x="835286" y="113654"/>
                </a:lnTo>
                <a:lnTo>
                  <a:pt x="885043" y="107265"/>
                </a:lnTo>
                <a:lnTo>
                  <a:pt x="927502" y="100039"/>
                </a:lnTo>
                <a:lnTo>
                  <a:pt x="987406" y="83478"/>
                </a:lnTo>
                <a:lnTo>
                  <a:pt x="1014232" y="55189"/>
                </a:lnTo>
                <a:lnTo>
                  <a:pt x="1030125" y="46048"/>
                </a:lnTo>
                <a:lnTo>
                  <a:pt x="1090051" y="29483"/>
                </a:lnTo>
                <a:lnTo>
                  <a:pt x="1132521" y="22258"/>
                </a:lnTo>
                <a:lnTo>
                  <a:pt x="1182287" y="15872"/>
                </a:lnTo>
                <a:lnTo>
                  <a:pt x="1238567" y="10424"/>
                </a:lnTo>
                <a:lnTo>
                  <a:pt x="1300581" y="6012"/>
                </a:lnTo>
                <a:lnTo>
                  <a:pt x="1367546" y="2738"/>
                </a:lnTo>
                <a:lnTo>
                  <a:pt x="1438681" y="701"/>
                </a:lnTo>
                <a:lnTo>
                  <a:pt x="1513204" y="0"/>
                </a:lnTo>
                <a:lnTo>
                  <a:pt x="1587757" y="701"/>
                </a:lnTo>
                <a:lnTo>
                  <a:pt x="1658910" y="2738"/>
                </a:lnTo>
                <a:lnTo>
                  <a:pt x="1725883" y="6012"/>
                </a:lnTo>
                <a:lnTo>
                  <a:pt x="1787898" y="10424"/>
                </a:lnTo>
                <a:lnTo>
                  <a:pt x="1844174" y="15872"/>
                </a:lnTo>
                <a:lnTo>
                  <a:pt x="1893931" y="22258"/>
                </a:lnTo>
                <a:lnTo>
                  <a:pt x="1936390" y="29483"/>
                </a:lnTo>
                <a:lnTo>
                  <a:pt x="1996294" y="46048"/>
                </a:lnTo>
                <a:lnTo>
                  <a:pt x="2017649" y="64769"/>
                </a:lnTo>
                <a:lnTo>
                  <a:pt x="2017649" y="582930"/>
                </a:lnTo>
                <a:lnTo>
                  <a:pt x="2012180" y="573357"/>
                </a:lnTo>
                <a:lnTo>
                  <a:pt x="1996294" y="564221"/>
                </a:lnTo>
                <a:lnTo>
                  <a:pt x="1936390" y="547660"/>
                </a:lnTo>
                <a:lnTo>
                  <a:pt x="1893931" y="540434"/>
                </a:lnTo>
                <a:lnTo>
                  <a:pt x="1844174" y="534045"/>
                </a:lnTo>
                <a:lnTo>
                  <a:pt x="1787898" y="528593"/>
                </a:lnTo>
                <a:lnTo>
                  <a:pt x="1725883" y="524179"/>
                </a:lnTo>
                <a:lnTo>
                  <a:pt x="1658910" y="520901"/>
                </a:lnTo>
                <a:lnTo>
                  <a:pt x="1587757" y="518862"/>
                </a:lnTo>
                <a:lnTo>
                  <a:pt x="1513204" y="518159"/>
                </a:lnTo>
                <a:lnTo>
                  <a:pt x="1438681" y="518862"/>
                </a:lnTo>
                <a:lnTo>
                  <a:pt x="1367546" y="520901"/>
                </a:lnTo>
                <a:lnTo>
                  <a:pt x="1300581" y="524179"/>
                </a:lnTo>
                <a:lnTo>
                  <a:pt x="1238567" y="528593"/>
                </a:lnTo>
                <a:lnTo>
                  <a:pt x="1182287" y="534045"/>
                </a:lnTo>
                <a:lnTo>
                  <a:pt x="1132521" y="540434"/>
                </a:lnTo>
                <a:lnTo>
                  <a:pt x="1090051" y="547660"/>
                </a:lnTo>
                <a:lnTo>
                  <a:pt x="1030125" y="564221"/>
                </a:lnTo>
                <a:lnTo>
                  <a:pt x="1003292" y="592502"/>
                </a:lnTo>
                <a:lnTo>
                  <a:pt x="987406" y="601638"/>
                </a:lnTo>
                <a:lnTo>
                  <a:pt x="927502" y="618199"/>
                </a:lnTo>
                <a:lnTo>
                  <a:pt x="885043" y="625425"/>
                </a:lnTo>
                <a:lnTo>
                  <a:pt x="835286" y="631814"/>
                </a:lnTo>
                <a:lnTo>
                  <a:pt x="779010" y="637266"/>
                </a:lnTo>
                <a:lnTo>
                  <a:pt x="716995" y="641680"/>
                </a:lnTo>
                <a:lnTo>
                  <a:pt x="650022" y="644958"/>
                </a:lnTo>
                <a:lnTo>
                  <a:pt x="578869" y="646997"/>
                </a:lnTo>
                <a:lnTo>
                  <a:pt x="504317" y="647700"/>
                </a:lnTo>
                <a:lnTo>
                  <a:pt x="429796" y="646997"/>
                </a:lnTo>
                <a:lnTo>
                  <a:pt x="358669" y="644958"/>
                </a:lnTo>
                <a:lnTo>
                  <a:pt x="291716" y="641680"/>
                </a:lnTo>
                <a:lnTo>
                  <a:pt x="229718" y="637266"/>
                </a:lnTo>
                <a:lnTo>
                  <a:pt x="173454" y="631814"/>
                </a:lnTo>
                <a:lnTo>
                  <a:pt x="123705" y="625425"/>
                </a:lnTo>
                <a:lnTo>
                  <a:pt x="81252" y="618199"/>
                </a:lnTo>
                <a:lnTo>
                  <a:pt x="21353" y="601638"/>
                </a:lnTo>
                <a:lnTo>
                  <a:pt x="0" y="582930"/>
                </a:lnTo>
                <a:lnTo>
                  <a:pt x="0" y="64769"/>
                </a:lnTo>
                <a:close/>
              </a:path>
            </a:pathLst>
          </a:custGeom>
          <a:ln w="9525">
            <a:solidFill>
              <a:srgbClr val="00B3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9"/>
          <p:cNvSpPr/>
          <p:nvPr/>
        </p:nvSpPr>
        <p:spPr>
          <a:xfrm>
            <a:off x="7315200" y="5181600"/>
            <a:ext cx="391668" cy="542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0"/>
          <p:cNvSpPr/>
          <p:nvPr/>
        </p:nvSpPr>
        <p:spPr>
          <a:xfrm>
            <a:off x="7469123" y="5193029"/>
            <a:ext cx="198120" cy="344170"/>
          </a:xfrm>
          <a:custGeom>
            <a:avLst/>
            <a:gdLst/>
            <a:ahLst/>
            <a:cxnLst/>
            <a:rect l="l" t="t" r="r" b="b"/>
            <a:pathLst>
              <a:path w="198120" h="344170">
                <a:moveTo>
                  <a:pt x="107060" y="261620"/>
                </a:moveTo>
                <a:lnTo>
                  <a:pt x="99314" y="263525"/>
                </a:lnTo>
                <a:lnTo>
                  <a:pt x="91948" y="275463"/>
                </a:lnTo>
                <a:lnTo>
                  <a:pt x="93852" y="283337"/>
                </a:lnTo>
                <a:lnTo>
                  <a:pt x="99822" y="286893"/>
                </a:lnTo>
                <a:lnTo>
                  <a:pt x="193801" y="344170"/>
                </a:lnTo>
                <a:lnTo>
                  <a:pt x="194324" y="328041"/>
                </a:lnTo>
                <a:lnTo>
                  <a:pt x="170560" y="328041"/>
                </a:lnTo>
                <a:lnTo>
                  <a:pt x="148278" y="286761"/>
                </a:lnTo>
                <a:lnTo>
                  <a:pt x="107060" y="261620"/>
                </a:lnTo>
                <a:close/>
              </a:path>
              <a:path w="198120" h="344170">
                <a:moveTo>
                  <a:pt x="148278" y="286761"/>
                </a:moveTo>
                <a:lnTo>
                  <a:pt x="170560" y="328041"/>
                </a:lnTo>
                <a:lnTo>
                  <a:pt x="182560" y="321564"/>
                </a:lnTo>
                <a:lnTo>
                  <a:pt x="169036" y="321564"/>
                </a:lnTo>
                <a:lnTo>
                  <a:pt x="169757" y="299836"/>
                </a:lnTo>
                <a:lnTo>
                  <a:pt x="148278" y="286761"/>
                </a:lnTo>
                <a:close/>
              </a:path>
              <a:path w="198120" h="344170">
                <a:moveTo>
                  <a:pt x="178053" y="220980"/>
                </a:moveTo>
                <a:lnTo>
                  <a:pt x="172211" y="226441"/>
                </a:lnTo>
                <a:lnTo>
                  <a:pt x="171928" y="234315"/>
                </a:lnTo>
                <a:lnTo>
                  <a:pt x="170592" y="274625"/>
                </a:lnTo>
                <a:lnTo>
                  <a:pt x="192912" y="315976"/>
                </a:lnTo>
                <a:lnTo>
                  <a:pt x="170560" y="328041"/>
                </a:lnTo>
                <a:lnTo>
                  <a:pt x="194324" y="328041"/>
                </a:lnTo>
                <a:lnTo>
                  <a:pt x="197390" y="233426"/>
                </a:lnTo>
                <a:lnTo>
                  <a:pt x="197611" y="227330"/>
                </a:lnTo>
                <a:lnTo>
                  <a:pt x="192150" y="221361"/>
                </a:lnTo>
                <a:lnTo>
                  <a:pt x="185166" y="221234"/>
                </a:lnTo>
                <a:lnTo>
                  <a:pt x="178053" y="220980"/>
                </a:lnTo>
                <a:close/>
              </a:path>
              <a:path w="198120" h="344170">
                <a:moveTo>
                  <a:pt x="169757" y="299836"/>
                </a:moveTo>
                <a:lnTo>
                  <a:pt x="169036" y="321564"/>
                </a:lnTo>
                <a:lnTo>
                  <a:pt x="188341" y="311150"/>
                </a:lnTo>
                <a:lnTo>
                  <a:pt x="169757" y="299836"/>
                </a:lnTo>
                <a:close/>
              </a:path>
              <a:path w="198120" h="344170">
                <a:moveTo>
                  <a:pt x="170592" y="274625"/>
                </a:moveTo>
                <a:lnTo>
                  <a:pt x="169757" y="299836"/>
                </a:lnTo>
                <a:lnTo>
                  <a:pt x="188341" y="311150"/>
                </a:lnTo>
                <a:lnTo>
                  <a:pt x="169036" y="321564"/>
                </a:lnTo>
                <a:lnTo>
                  <a:pt x="182560" y="321564"/>
                </a:lnTo>
                <a:lnTo>
                  <a:pt x="192912" y="315976"/>
                </a:lnTo>
                <a:lnTo>
                  <a:pt x="170592" y="274625"/>
                </a:lnTo>
                <a:close/>
              </a:path>
              <a:path w="198120" h="344170">
                <a:moveTo>
                  <a:pt x="22351" y="0"/>
                </a:moveTo>
                <a:lnTo>
                  <a:pt x="0" y="12065"/>
                </a:lnTo>
                <a:lnTo>
                  <a:pt x="148278" y="286761"/>
                </a:lnTo>
                <a:lnTo>
                  <a:pt x="169757" y="299836"/>
                </a:lnTo>
                <a:lnTo>
                  <a:pt x="170592" y="274625"/>
                </a:lnTo>
                <a:lnTo>
                  <a:pt x="22351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1"/>
          <p:cNvSpPr/>
          <p:nvPr/>
        </p:nvSpPr>
        <p:spPr>
          <a:xfrm>
            <a:off x="4648200" y="5105400"/>
            <a:ext cx="1319782" cy="5120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2"/>
          <p:cNvSpPr/>
          <p:nvPr/>
        </p:nvSpPr>
        <p:spPr>
          <a:xfrm>
            <a:off x="4724400" y="5072634"/>
            <a:ext cx="1201038" cy="337566"/>
          </a:xfrm>
          <a:custGeom>
            <a:avLst/>
            <a:gdLst/>
            <a:ahLst/>
            <a:cxnLst/>
            <a:rect l="l" t="t" r="r" b="b"/>
            <a:pathLst>
              <a:path w="1282064" h="453389">
                <a:moveTo>
                  <a:pt x="85851" y="340233"/>
                </a:moveTo>
                <a:lnTo>
                  <a:pt x="77850" y="340741"/>
                </a:lnTo>
                <a:lnTo>
                  <a:pt x="73151" y="345948"/>
                </a:lnTo>
                <a:lnTo>
                  <a:pt x="0" y="428117"/>
                </a:lnTo>
                <a:lnTo>
                  <a:pt x="114300" y="452882"/>
                </a:lnTo>
                <a:lnTo>
                  <a:pt x="121158" y="448437"/>
                </a:lnTo>
                <a:lnTo>
                  <a:pt x="122554" y="441706"/>
                </a:lnTo>
                <a:lnTo>
                  <a:pt x="124078" y="434848"/>
                </a:lnTo>
                <a:lnTo>
                  <a:pt x="122479" y="432308"/>
                </a:lnTo>
                <a:lnTo>
                  <a:pt x="27939" y="432308"/>
                </a:lnTo>
                <a:lnTo>
                  <a:pt x="20065" y="408178"/>
                </a:lnTo>
                <a:lnTo>
                  <a:pt x="64722" y="393642"/>
                </a:lnTo>
                <a:lnTo>
                  <a:pt x="92201" y="362839"/>
                </a:lnTo>
                <a:lnTo>
                  <a:pt x="96774" y="357632"/>
                </a:lnTo>
                <a:lnTo>
                  <a:pt x="96392" y="349631"/>
                </a:lnTo>
                <a:lnTo>
                  <a:pt x="91186" y="344932"/>
                </a:lnTo>
                <a:lnTo>
                  <a:pt x="85851" y="340233"/>
                </a:lnTo>
                <a:close/>
              </a:path>
              <a:path w="1282064" h="453389">
                <a:moveTo>
                  <a:pt x="64722" y="393642"/>
                </a:moveTo>
                <a:lnTo>
                  <a:pt x="20065" y="408178"/>
                </a:lnTo>
                <a:lnTo>
                  <a:pt x="27939" y="432308"/>
                </a:lnTo>
                <a:lnTo>
                  <a:pt x="38868" y="428752"/>
                </a:lnTo>
                <a:lnTo>
                  <a:pt x="33400" y="428752"/>
                </a:lnTo>
                <a:lnTo>
                  <a:pt x="26670" y="407797"/>
                </a:lnTo>
                <a:lnTo>
                  <a:pt x="52094" y="407797"/>
                </a:lnTo>
                <a:lnTo>
                  <a:pt x="64722" y="393642"/>
                </a:lnTo>
                <a:close/>
              </a:path>
              <a:path w="1282064" h="453389">
                <a:moveTo>
                  <a:pt x="72539" y="417795"/>
                </a:moveTo>
                <a:lnTo>
                  <a:pt x="27939" y="432308"/>
                </a:lnTo>
                <a:lnTo>
                  <a:pt x="122479" y="432308"/>
                </a:lnTo>
                <a:lnTo>
                  <a:pt x="119761" y="427990"/>
                </a:lnTo>
                <a:lnTo>
                  <a:pt x="112902" y="426593"/>
                </a:lnTo>
                <a:lnTo>
                  <a:pt x="72539" y="417795"/>
                </a:lnTo>
                <a:close/>
              </a:path>
              <a:path w="1282064" h="453389">
                <a:moveTo>
                  <a:pt x="26670" y="407797"/>
                </a:moveTo>
                <a:lnTo>
                  <a:pt x="33400" y="428752"/>
                </a:lnTo>
                <a:lnTo>
                  <a:pt x="47955" y="412436"/>
                </a:lnTo>
                <a:lnTo>
                  <a:pt x="26670" y="407797"/>
                </a:lnTo>
                <a:close/>
              </a:path>
              <a:path w="1282064" h="453389">
                <a:moveTo>
                  <a:pt x="47955" y="412436"/>
                </a:moveTo>
                <a:lnTo>
                  <a:pt x="33400" y="428752"/>
                </a:lnTo>
                <a:lnTo>
                  <a:pt x="38868" y="428752"/>
                </a:lnTo>
                <a:lnTo>
                  <a:pt x="72539" y="417795"/>
                </a:lnTo>
                <a:lnTo>
                  <a:pt x="47955" y="412436"/>
                </a:lnTo>
                <a:close/>
              </a:path>
              <a:path w="1282064" h="453389">
                <a:moveTo>
                  <a:pt x="1274064" y="0"/>
                </a:moveTo>
                <a:lnTo>
                  <a:pt x="64722" y="393642"/>
                </a:lnTo>
                <a:lnTo>
                  <a:pt x="47955" y="412436"/>
                </a:lnTo>
                <a:lnTo>
                  <a:pt x="72539" y="417795"/>
                </a:lnTo>
                <a:lnTo>
                  <a:pt x="1281938" y="24257"/>
                </a:lnTo>
                <a:lnTo>
                  <a:pt x="1274064" y="0"/>
                </a:lnTo>
                <a:close/>
              </a:path>
              <a:path w="1282064" h="453389">
                <a:moveTo>
                  <a:pt x="52094" y="407797"/>
                </a:moveTo>
                <a:lnTo>
                  <a:pt x="26670" y="407797"/>
                </a:lnTo>
                <a:lnTo>
                  <a:pt x="47955" y="412436"/>
                </a:lnTo>
                <a:lnTo>
                  <a:pt x="52094" y="407797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3"/>
          <p:cNvSpPr txBox="1"/>
          <p:nvPr/>
        </p:nvSpPr>
        <p:spPr>
          <a:xfrm>
            <a:off x="4352925" y="4980051"/>
            <a:ext cx="1045844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Min</a:t>
            </a:r>
            <a:r>
              <a:rPr sz="2000" spc="-8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50%</a:t>
            </a:r>
            <a:endParaRPr sz="20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9" name="object 34"/>
          <p:cNvSpPr txBox="1"/>
          <p:nvPr/>
        </p:nvSpPr>
        <p:spPr>
          <a:xfrm>
            <a:off x="7742935" y="4980051"/>
            <a:ext cx="107823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Max</a:t>
            </a:r>
            <a:r>
              <a:rPr sz="2000" spc="-8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50%</a:t>
            </a:r>
            <a:endParaRPr sz="20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40" name="object 35"/>
          <p:cNvSpPr/>
          <p:nvPr/>
        </p:nvSpPr>
        <p:spPr>
          <a:xfrm>
            <a:off x="2289048" y="5109971"/>
            <a:ext cx="675132" cy="6035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6"/>
          <p:cNvSpPr/>
          <p:nvPr/>
        </p:nvSpPr>
        <p:spPr>
          <a:xfrm>
            <a:off x="2331720" y="5132196"/>
            <a:ext cx="476884" cy="405130"/>
          </a:xfrm>
          <a:custGeom>
            <a:avLst/>
            <a:gdLst/>
            <a:ahLst/>
            <a:cxnLst/>
            <a:rect l="l" t="t" r="r" b="b"/>
            <a:pathLst>
              <a:path w="476885" h="405129">
                <a:moveTo>
                  <a:pt x="365760" y="359917"/>
                </a:moveTo>
                <a:lnTo>
                  <a:pt x="359156" y="364489"/>
                </a:lnTo>
                <a:lnTo>
                  <a:pt x="357886" y="371474"/>
                </a:lnTo>
                <a:lnTo>
                  <a:pt x="356743" y="378332"/>
                </a:lnTo>
                <a:lnTo>
                  <a:pt x="361315" y="384936"/>
                </a:lnTo>
                <a:lnTo>
                  <a:pt x="368300" y="386079"/>
                </a:lnTo>
                <a:lnTo>
                  <a:pt x="476631" y="405002"/>
                </a:lnTo>
                <a:lnTo>
                  <a:pt x="474329" y="398525"/>
                </a:lnTo>
                <a:lnTo>
                  <a:pt x="449199" y="398525"/>
                </a:lnTo>
                <a:lnTo>
                  <a:pt x="413253" y="368189"/>
                </a:lnTo>
                <a:lnTo>
                  <a:pt x="365760" y="359917"/>
                </a:lnTo>
                <a:close/>
              </a:path>
              <a:path w="476885" h="405129">
                <a:moveTo>
                  <a:pt x="413253" y="368189"/>
                </a:moveTo>
                <a:lnTo>
                  <a:pt x="449199" y="398525"/>
                </a:lnTo>
                <a:lnTo>
                  <a:pt x="453803" y="393064"/>
                </a:lnTo>
                <a:lnTo>
                  <a:pt x="445388" y="393064"/>
                </a:lnTo>
                <a:lnTo>
                  <a:pt x="438090" y="372547"/>
                </a:lnTo>
                <a:lnTo>
                  <a:pt x="413253" y="368189"/>
                </a:lnTo>
                <a:close/>
              </a:path>
              <a:path w="476885" h="405129">
                <a:moveTo>
                  <a:pt x="430149" y="291337"/>
                </a:moveTo>
                <a:lnTo>
                  <a:pt x="423544" y="293750"/>
                </a:lnTo>
                <a:lnTo>
                  <a:pt x="416941" y="296036"/>
                </a:lnTo>
                <a:lnTo>
                  <a:pt x="413512" y="303275"/>
                </a:lnTo>
                <a:lnTo>
                  <a:pt x="415798" y="309879"/>
                </a:lnTo>
                <a:lnTo>
                  <a:pt x="429624" y="348749"/>
                </a:lnTo>
                <a:lnTo>
                  <a:pt x="465581" y="379094"/>
                </a:lnTo>
                <a:lnTo>
                  <a:pt x="449199" y="398525"/>
                </a:lnTo>
                <a:lnTo>
                  <a:pt x="474329" y="398525"/>
                </a:lnTo>
                <a:lnTo>
                  <a:pt x="439800" y="301370"/>
                </a:lnTo>
                <a:lnTo>
                  <a:pt x="437388" y="294766"/>
                </a:lnTo>
                <a:lnTo>
                  <a:pt x="430149" y="291337"/>
                </a:lnTo>
                <a:close/>
              </a:path>
              <a:path w="476885" h="405129">
                <a:moveTo>
                  <a:pt x="438090" y="372547"/>
                </a:moveTo>
                <a:lnTo>
                  <a:pt x="445388" y="393064"/>
                </a:lnTo>
                <a:lnTo>
                  <a:pt x="459486" y="376300"/>
                </a:lnTo>
                <a:lnTo>
                  <a:pt x="438090" y="372547"/>
                </a:lnTo>
                <a:close/>
              </a:path>
              <a:path w="476885" h="405129">
                <a:moveTo>
                  <a:pt x="429624" y="348749"/>
                </a:moveTo>
                <a:lnTo>
                  <a:pt x="438090" y="372547"/>
                </a:lnTo>
                <a:lnTo>
                  <a:pt x="459486" y="376300"/>
                </a:lnTo>
                <a:lnTo>
                  <a:pt x="445388" y="393064"/>
                </a:lnTo>
                <a:lnTo>
                  <a:pt x="453803" y="393064"/>
                </a:lnTo>
                <a:lnTo>
                  <a:pt x="465581" y="379094"/>
                </a:lnTo>
                <a:lnTo>
                  <a:pt x="429624" y="348749"/>
                </a:lnTo>
                <a:close/>
              </a:path>
              <a:path w="476885" h="405129">
                <a:moveTo>
                  <a:pt x="16382" y="0"/>
                </a:moveTo>
                <a:lnTo>
                  <a:pt x="0" y="19430"/>
                </a:lnTo>
                <a:lnTo>
                  <a:pt x="413253" y="368189"/>
                </a:lnTo>
                <a:lnTo>
                  <a:pt x="438090" y="372547"/>
                </a:lnTo>
                <a:lnTo>
                  <a:pt x="429624" y="348749"/>
                </a:lnTo>
                <a:lnTo>
                  <a:pt x="16382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kstSylinder 42"/>
          <p:cNvSpPr txBox="1"/>
          <p:nvPr/>
        </p:nvSpPr>
        <p:spPr>
          <a:xfrm>
            <a:off x="8077200" y="6400801"/>
            <a:ext cx="762000" cy="605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F-PowerpointDesignEN_Ligh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TRF-PowerpointDesignEN_Light.pot</Template>
  <TotalTime>8878679</TotalTime>
  <Words>366</Words>
  <Application>Microsoft Macintosh PowerPoint</Application>
  <PresentationFormat>Skjermfremvisning (4:3)</PresentationFormat>
  <Paragraphs>65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TRF-PowerpointDesignEN_Light</vt:lpstr>
      <vt:lpstr>Custom Design</vt:lpstr>
      <vt:lpstr>2_Custom Design</vt:lpstr>
      <vt:lpstr>PowerPoint-presentasjon</vt:lpstr>
      <vt:lpstr>PowerPoint-presentasjon</vt:lpstr>
      <vt:lpstr>KLUBBEN</vt:lpstr>
      <vt:lpstr>DOING GOOD IN THE WORLD</vt:lpstr>
      <vt:lpstr>ROTARYFONDETS FORMÅL OG MOTTO</vt:lpstr>
      <vt:lpstr>ROTARYS SEKS FOKUSOMRÅDER</vt:lpstr>
      <vt:lpstr>PowerPoint-presentasjon</vt:lpstr>
      <vt:lpstr>KVALITETSSIKRING</vt:lpstr>
      <vt:lpstr>THE ROTARY GRANT MODEL: SHARE</vt:lpstr>
      <vt:lpstr>KVALIFISERING AV KLUBBEN</vt:lpstr>
      <vt:lpstr>TRF-KOMITÈEN I D2250</vt:lpstr>
      <vt:lpstr>UT PÅ TUR - ALDRI SUR</vt:lpstr>
      <vt:lpstr>OPPSUMMERING</vt:lpstr>
      <vt:lpstr>TAKK FOR MEG!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Einar Solheim</cp:lastModifiedBy>
  <cp:revision>843</cp:revision>
  <cp:lastPrinted>2017-09-22T12:58:47Z</cp:lastPrinted>
  <dcterms:created xsi:type="dcterms:W3CDTF">2017-09-22T15:38:42Z</dcterms:created>
  <dcterms:modified xsi:type="dcterms:W3CDTF">2017-09-26T18:44:57Z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