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65" r:id="rId4"/>
    <p:sldId id="268" r:id="rId5"/>
    <p:sldId id="266" r:id="rId6"/>
    <p:sldId id="262" r:id="rId7"/>
    <p:sldId id="269" r:id="rId8"/>
    <p:sldId id="264" r:id="rId9"/>
    <p:sldId id="257" r:id="rId10"/>
    <p:sldId id="270" r:id="rId11"/>
    <p:sldId id="271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f Harald Kvaale" initials="LH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77" autoAdjust="0"/>
  </p:normalViewPr>
  <p:slideViewPr>
    <p:cSldViewPr>
      <p:cViewPr varScale="1">
        <p:scale>
          <a:sx n="102" d="100"/>
          <a:sy n="102" d="100"/>
        </p:scale>
        <p:origin x="-104" y="-10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6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10E93-2525-47D1-B577-512CCD4F6A46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EC8E8-DC1E-48CF-9E15-20FDDBE966B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557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FAC3-1E4C-4F5D-AEA8-01A8B65F6EA8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CE6D2F-1189-4027-8FB5-CE411D8AD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63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Ordstyrar</a:t>
            </a:r>
            <a:r>
              <a:rPr lang="nb-NO" dirty="0" smtClean="0"/>
              <a:t> / </a:t>
            </a:r>
            <a:r>
              <a:rPr lang="nb-NO" dirty="0" err="1" smtClean="0"/>
              <a:t>Rotaryvenner</a:t>
            </a:r>
            <a:r>
              <a:rPr lang="nb-NO" dirty="0" smtClean="0"/>
              <a:t> og gjester:  Kven </a:t>
            </a:r>
            <a:r>
              <a:rPr lang="nb-NO" dirty="0" err="1" smtClean="0"/>
              <a:t>eg</a:t>
            </a:r>
            <a:r>
              <a:rPr lang="nb-NO" dirty="0" smtClean="0"/>
              <a:t> er - Temaet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har fått tildelt av </a:t>
            </a:r>
            <a:r>
              <a:rPr lang="nb-NO" baseline="0" smtClean="0"/>
              <a:t>Guvernøren 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2601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21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Eg</a:t>
            </a:r>
            <a:r>
              <a:rPr lang="nb-NO" dirty="0" smtClean="0"/>
              <a:t> </a:t>
            </a:r>
            <a:r>
              <a:rPr lang="nb-NO" dirty="0" err="1" smtClean="0"/>
              <a:t>ønskjer</a:t>
            </a:r>
            <a:r>
              <a:rPr lang="nb-NO" dirty="0" smtClean="0"/>
              <a:t> å ha </a:t>
            </a:r>
            <a:r>
              <a:rPr lang="nb-NO" dirty="0" err="1" smtClean="0"/>
              <a:t>tydeleg</a:t>
            </a:r>
            <a:r>
              <a:rPr lang="nb-NO" dirty="0" smtClean="0"/>
              <a:t> </a:t>
            </a:r>
            <a:r>
              <a:rPr lang="nb-NO" dirty="0" err="1" smtClean="0"/>
              <a:t>målsetjing</a:t>
            </a:r>
            <a:r>
              <a:rPr lang="nb-NO" dirty="0" smtClean="0"/>
              <a:t> for</a:t>
            </a:r>
            <a:r>
              <a:rPr lang="nb-NO" baseline="0" dirty="0" smtClean="0"/>
              <a:t> mitt arbeid.  Kva </a:t>
            </a:r>
            <a:r>
              <a:rPr lang="nb-NO" baseline="0" dirty="0" err="1" smtClean="0"/>
              <a:t>vileg</a:t>
            </a:r>
            <a:r>
              <a:rPr lang="nb-NO" baseline="0" dirty="0" smtClean="0"/>
              <a:t> oppnå – </a:t>
            </a:r>
            <a:r>
              <a:rPr lang="nb-NO" baseline="0" dirty="0" err="1" smtClean="0"/>
              <a:t>kvifor</a:t>
            </a:r>
            <a:r>
              <a:rPr lang="nb-NO" baseline="0" dirty="0" smtClean="0"/>
              <a:t> vil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dette –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skal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få det til.</a:t>
            </a:r>
          </a:p>
          <a:p>
            <a:r>
              <a:rPr lang="nb-NO" baseline="0" dirty="0" smtClean="0"/>
              <a:t>Fokus på å ta godt vare på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medlemmene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alt har – men og på å rekruttere </a:t>
            </a:r>
            <a:r>
              <a:rPr lang="nb-NO" baseline="0" dirty="0" err="1" smtClean="0"/>
              <a:t>nyemedlemmer</a:t>
            </a:r>
            <a:r>
              <a:rPr lang="nb-NO" baseline="0" dirty="0" smtClean="0"/>
              <a:t> inn til klubben.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478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Kvifor</a:t>
            </a:r>
            <a:r>
              <a:rPr lang="nb-NO" dirty="0" smtClean="0"/>
              <a:t> vil </a:t>
            </a:r>
            <a:r>
              <a:rPr lang="nb-NO" dirty="0" err="1" smtClean="0"/>
              <a:t>eg</a:t>
            </a:r>
            <a:r>
              <a:rPr lang="nb-NO" dirty="0" smtClean="0"/>
              <a:t> dette nå? Fokus på medlemskap er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 nytt</a:t>
            </a:r>
            <a:r>
              <a:rPr lang="nb-NO" baseline="0" dirty="0" smtClean="0"/>
              <a:t> – det har vi hatt i </a:t>
            </a:r>
            <a:r>
              <a:rPr lang="nb-NO" baseline="0" dirty="0" err="1" smtClean="0"/>
              <a:t>klubbane</a:t>
            </a:r>
            <a:r>
              <a:rPr lang="nb-NO" baseline="0" dirty="0" smtClean="0"/>
              <a:t> så lenge </a:t>
            </a:r>
            <a:r>
              <a:rPr lang="nb-NO" baseline="0" dirty="0" err="1" smtClean="0"/>
              <a:t>klubbane</a:t>
            </a:r>
            <a:r>
              <a:rPr lang="nb-NO" baseline="0" dirty="0" smtClean="0"/>
              <a:t> har eksistert. Men hvis rekrutteringsarbeidet </a:t>
            </a:r>
            <a:r>
              <a:rPr lang="nb-NO" baseline="0" dirty="0" err="1" smtClean="0"/>
              <a:t>stoppar</a:t>
            </a:r>
            <a:r>
              <a:rPr lang="nb-NO" baseline="0" dirty="0" smtClean="0"/>
              <a:t> opp, såer det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lenge før heile klubben stagnerer. Det er utallige eksempel  på </a:t>
            </a:r>
            <a:r>
              <a:rPr lang="nb-NO" baseline="0" dirty="0" err="1" smtClean="0"/>
              <a:t>det.Og</a:t>
            </a:r>
            <a:r>
              <a:rPr lang="nb-NO" baseline="0" dirty="0" smtClean="0"/>
              <a:t> når først stagnasjon er </a:t>
            </a:r>
            <a:r>
              <a:rPr lang="nb-NO" baseline="0" dirty="0" err="1" smtClean="0"/>
              <a:t>eit</a:t>
            </a:r>
            <a:r>
              <a:rPr lang="nb-NO" baseline="0" dirty="0" smtClean="0"/>
              <a:t> faktum, så er det veldig </a:t>
            </a:r>
            <a:r>
              <a:rPr lang="nb-NO" baseline="0" dirty="0" err="1" smtClean="0"/>
              <a:t>vanskeleg</a:t>
            </a:r>
            <a:r>
              <a:rPr lang="nb-NO" baseline="0" dirty="0" smtClean="0"/>
              <a:t> å få det i gang igjen.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8370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Korleis</a:t>
            </a:r>
            <a:r>
              <a:rPr lang="nb-NO" dirty="0" smtClean="0"/>
              <a:t> – og her kjem vi inn på det </a:t>
            </a:r>
            <a:r>
              <a:rPr lang="nb-NO" dirty="0" err="1" smtClean="0"/>
              <a:t>eg</a:t>
            </a:r>
            <a:r>
              <a:rPr lang="nb-NO" dirty="0" smtClean="0"/>
              <a:t> brenn for nå –å ta i bruk </a:t>
            </a:r>
            <a:r>
              <a:rPr lang="nb-NO" dirty="0" err="1" smtClean="0"/>
              <a:t>dei</a:t>
            </a:r>
            <a:r>
              <a:rPr lang="nb-NO" dirty="0" smtClean="0"/>
              <a:t> verktøy som nå er </a:t>
            </a:r>
            <a:r>
              <a:rPr lang="nb-NO" dirty="0" err="1" smtClean="0"/>
              <a:t>tilgjengelege</a:t>
            </a:r>
            <a:r>
              <a:rPr lang="nb-NO" baseline="0" dirty="0" smtClean="0"/>
              <a:t> for å evaluere klubben på. Medlemsverving </a:t>
            </a:r>
            <a:r>
              <a:rPr lang="nb-NO" baseline="0" dirty="0" err="1" smtClean="0"/>
              <a:t>startar</a:t>
            </a:r>
            <a:r>
              <a:rPr lang="nb-NO" baseline="0" dirty="0" smtClean="0"/>
              <a:t> med oss sjølve. Er vi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klubb som </a:t>
            </a:r>
            <a:r>
              <a:rPr lang="nb-NO" baseline="0" dirty="0" err="1" smtClean="0"/>
              <a:t>potensille</a:t>
            </a:r>
            <a:r>
              <a:rPr lang="nb-NO" baseline="0" dirty="0" smtClean="0"/>
              <a:t> medlemmer finn så attraktiv at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</a:t>
            </a:r>
            <a:r>
              <a:rPr lang="nb-NO" baseline="0" dirty="0" err="1" smtClean="0"/>
              <a:t>ønskjer</a:t>
            </a:r>
            <a:r>
              <a:rPr lang="nb-NO" baseline="0" dirty="0" smtClean="0"/>
              <a:t> å bli medlem. Ved å ta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runde i klubben på dette, så får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ikkje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berre</a:t>
            </a:r>
            <a:r>
              <a:rPr lang="nb-NO" baseline="0" dirty="0" smtClean="0"/>
              <a:t> svar på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vurderer at andre ser på klubben, men det seier og </a:t>
            </a:r>
            <a:r>
              <a:rPr lang="nb-NO" baseline="0" dirty="0" err="1" smtClean="0"/>
              <a:t>noko</a:t>
            </a:r>
            <a:r>
              <a:rPr lang="nb-NO" baseline="0" dirty="0" smtClean="0"/>
              <a:t> om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medlemmene sjølve opplever klubben – og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blir </a:t>
            </a:r>
            <a:r>
              <a:rPr lang="nb-NO" baseline="0" dirty="0" err="1" smtClean="0"/>
              <a:t>ivaretekne</a:t>
            </a:r>
            <a:r>
              <a:rPr lang="nb-NO" baseline="0" dirty="0" smtClean="0"/>
              <a:t> som medlemmer.</a:t>
            </a:r>
          </a:p>
          <a:p>
            <a:r>
              <a:rPr lang="nb-NO" baseline="0" dirty="0" smtClean="0"/>
              <a:t>Ut ifrå det er det </a:t>
            </a:r>
            <a:r>
              <a:rPr lang="nb-NO" baseline="0" dirty="0" err="1" smtClean="0"/>
              <a:t>lettare</a:t>
            </a:r>
            <a:r>
              <a:rPr lang="nb-NO" baseline="0" dirty="0" smtClean="0"/>
              <a:t> å ta stilling til spørsmålet om klubben har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medlemmene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ønskjer</a:t>
            </a:r>
            <a:r>
              <a:rPr lang="nb-NO" baseline="0" dirty="0" smtClean="0"/>
              <a:t> / treng – eller om det er nødvendig med nye tiltak. </a:t>
            </a:r>
            <a:r>
              <a:rPr lang="nb-NO" baseline="0" dirty="0" err="1" smtClean="0"/>
              <a:t>Hovedoppgåva</a:t>
            </a:r>
            <a:r>
              <a:rPr lang="nb-NO" baseline="0" dirty="0" smtClean="0"/>
              <a:t> til komite for medlemskapsutvikling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7603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oppegåande</a:t>
            </a:r>
            <a:r>
              <a:rPr lang="nb-NO" dirty="0" smtClean="0"/>
              <a:t> klubb i dag, så er det viktig at i alle fall </a:t>
            </a:r>
            <a:r>
              <a:rPr lang="nb-NO" dirty="0" err="1" smtClean="0"/>
              <a:t>leiiga</a:t>
            </a:r>
            <a:r>
              <a:rPr lang="nb-NO" baseline="0" dirty="0" smtClean="0"/>
              <a:t> i klubben er oppdatert på </a:t>
            </a:r>
            <a:r>
              <a:rPr lang="nb-NO" baseline="0" dirty="0" err="1" smtClean="0"/>
              <a:t>kvahjelpemidlar</a:t>
            </a:r>
            <a:r>
              <a:rPr lang="nb-NO" baseline="0" dirty="0" smtClean="0"/>
              <a:t> som er </a:t>
            </a:r>
            <a:r>
              <a:rPr lang="nb-NO" baseline="0" dirty="0" err="1" smtClean="0"/>
              <a:t>tilgjengelege</a:t>
            </a:r>
            <a:r>
              <a:rPr lang="nb-NO" baseline="0" dirty="0" smtClean="0"/>
              <a:t> – og i dager disse </a:t>
            </a:r>
            <a:r>
              <a:rPr lang="nb-NO" baseline="0" dirty="0" err="1" smtClean="0"/>
              <a:t>åfinne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pånettet</a:t>
            </a:r>
            <a:r>
              <a:rPr lang="nb-NO" baseline="0" dirty="0" smtClean="0"/>
              <a:t>.</a:t>
            </a:r>
          </a:p>
          <a:p>
            <a:r>
              <a:rPr lang="nb-NO" baseline="0" dirty="0" smtClean="0"/>
              <a:t>Rotary.org/ My </a:t>
            </a:r>
            <a:r>
              <a:rPr lang="nb-NO" baseline="0" dirty="0" err="1" smtClean="0"/>
              <a:t>Rotary</a:t>
            </a:r>
            <a:r>
              <a:rPr lang="nb-NO" dirty="0" smtClean="0"/>
              <a:t> – Dei </a:t>
            </a:r>
            <a:r>
              <a:rPr lang="nb-NO" dirty="0" err="1" smtClean="0"/>
              <a:t>nroske</a:t>
            </a:r>
            <a:r>
              <a:rPr lang="nb-NO" dirty="0" smtClean="0"/>
              <a:t> websidene / NORFO og Distriktet sine sider – der vi finn håndbok, viktige skjema etc.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6241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Den enkelte klubb kan altså </a:t>
            </a:r>
            <a:r>
              <a:rPr lang="nb-NO" dirty="0" err="1" smtClean="0"/>
              <a:t>fråvike</a:t>
            </a:r>
            <a:r>
              <a:rPr lang="nb-NO" dirty="0" smtClean="0"/>
              <a:t> RI sine </a:t>
            </a:r>
            <a:r>
              <a:rPr lang="nb-NO" dirty="0" err="1" smtClean="0"/>
              <a:t>reglar</a:t>
            </a:r>
            <a:r>
              <a:rPr lang="nb-NO" dirty="0" smtClean="0"/>
              <a:t> for medlemskap og lage sine eigne – tilpassa det lokalmiljøet klubben skal virke i.  Kva betyr dette for den enkelte</a:t>
            </a:r>
            <a:r>
              <a:rPr lang="nb-NO" baseline="0" dirty="0" smtClean="0"/>
              <a:t> klubb? – Fleksibilitet!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225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Rotary</a:t>
            </a:r>
            <a:r>
              <a:rPr lang="nb-NO" dirty="0" smtClean="0"/>
              <a:t> vil framleis ha </a:t>
            </a:r>
            <a:r>
              <a:rPr lang="nb-NO" dirty="0" err="1" smtClean="0"/>
              <a:t>personar</a:t>
            </a:r>
            <a:r>
              <a:rPr lang="nb-NO" dirty="0" smtClean="0"/>
              <a:t> i </a:t>
            </a:r>
            <a:r>
              <a:rPr lang="nb-NO" dirty="0" err="1" smtClean="0"/>
              <a:t>leiande</a:t>
            </a:r>
            <a:r>
              <a:rPr lang="nb-NO" dirty="0" smtClean="0"/>
              <a:t> </a:t>
            </a:r>
            <a:r>
              <a:rPr lang="nb-NO" dirty="0" err="1" smtClean="0"/>
              <a:t>posisjonar</a:t>
            </a:r>
            <a:r>
              <a:rPr lang="nb-NO" dirty="0" smtClean="0"/>
              <a:t> – men samtidig </a:t>
            </a:r>
            <a:r>
              <a:rPr lang="nb-NO" dirty="0" err="1" smtClean="0"/>
              <a:t>personar</a:t>
            </a:r>
            <a:r>
              <a:rPr lang="nb-NO" dirty="0" smtClean="0"/>
              <a:t> som har viktige </a:t>
            </a:r>
            <a:r>
              <a:rPr lang="nb-NO" dirty="0" err="1" smtClean="0"/>
              <a:t>personlege</a:t>
            </a:r>
            <a:r>
              <a:rPr lang="nb-NO" dirty="0" smtClean="0"/>
              <a:t> </a:t>
            </a:r>
            <a:r>
              <a:rPr lang="nb-NO" dirty="0" err="1" smtClean="0"/>
              <a:t>eigenskapar</a:t>
            </a:r>
            <a:r>
              <a:rPr lang="nb-NO" dirty="0" smtClean="0"/>
              <a:t> som </a:t>
            </a:r>
            <a:r>
              <a:rPr lang="nb-NO" dirty="0" err="1" smtClean="0"/>
              <a:t>passar</a:t>
            </a:r>
            <a:r>
              <a:rPr lang="nb-NO" dirty="0" smtClean="0"/>
              <a:t> inn i </a:t>
            </a:r>
            <a:r>
              <a:rPr lang="nb-NO" dirty="0" err="1" smtClean="0"/>
              <a:t>Rotary</a:t>
            </a:r>
            <a:r>
              <a:rPr lang="nb-NO" dirty="0" smtClean="0"/>
              <a:t> sin filosofi.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255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Når </a:t>
            </a:r>
            <a:r>
              <a:rPr lang="nb-NO" dirty="0" err="1" smtClean="0"/>
              <a:t>ein</a:t>
            </a:r>
            <a:r>
              <a:rPr lang="nb-NO" dirty="0" smtClean="0"/>
              <a:t> blir usikker på framtida – hjelper det ofte å sjå tilbake.</a:t>
            </a:r>
          </a:p>
          <a:p>
            <a:r>
              <a:rPr lang="nb-NO" dirty="0" smtClean="0"/>
              <a:t>Kva</a:t>
            </a:r>
            <a:r>
              <a:rPr lang="nb-NO" baseline="0" dirty="0" smtClean="0"/>
              <a:t> var grunnideen / </a:t>
            </a:r>
            <a:r>
              <a:rPr lang="nb-NO" baseline="0" dirty="0" err="1" smtClean="0"/>
              <a:t>målsetjinga</a:t>
            </a:r>
            <a:r>
              <a:rPr lang="nb-NO" baseline="0" dirty="0" smtClean="0"/>
              <a:t> med å skape </a:t>
            </a:r>
            <a:r>
              <a:rPr lang="nb-NO" baseline="0" dirty="0" err="1" smtClean="0"/>
              <a:t>Rotary</a:t>
            </a:r>
            <a:r>
              <a:rPr lang="nb-NO" baseline="0" dirty="0" smtClean="0"/>
              <a:t>?</a:t>
            </a:r>
          </a:p>
          <a:p>
            <a:r>
              <a:rPr lang="nb-NO" baseline="0" dirty="0" smtClean="0"/>
              <a:t>Gjeld dette framleis?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meiner JA.  Heile </a:t>
            </a:r>
            <a:r>
              <a:rPr lang="nb-NO" baseline="0" dirty="0" err="1" smtClean="0"/>
              <a:t>Rotary</a:t>
            </a:r>
            <a:r>
              <a:rPr lang="nb-NO" baseline="0" dirty="0" smtClean="0"/>
              <a:t> si </a:t>
            </a:r>
            <a:r>
              <a:rPr lang="nb-NO" baseline="0" dirty="0" err="1" smtClean="0"/>
              <a:t>shel</a:t>
            </a:r>
            <a:r>
              <a:rPr lang="nb-NO" baseline="0" dirty="0" smtClean="0"/>
              <a:t> ligg i «Service </a:t>
            </a:r>
            <a:r>
              <a:rPr lang="nb-NO" baseline="0" dirty="0" err="1" smtClean="0"/>
              <a:t>above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self</a:t>
            </a:r>
            <a:r>
              <a:rPr lang="nb-NO" baseline="0" dirty="0" smtClean="0"/>
              <a:t>» / «</a:t>
            </a:r>
            <a:r>
              <a:rPr lang="nb-NO" baseline="0" dirty="0" err="1" smtClean="0"/>
              <a:t>Willing</a:t>
            </a:r>
            <a:r>
              <a:rPr lang="nb-NO" baseline="0" dirty="0" smtClean="0"/>
              <a:t> to serve»  «</a:t>
            </a:r>
            <a:r>
              <a:rPr lang="nb-NO" baseline="0" dirty="0" err="1" smtClean="0"/>
              <a:t>Making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difference</a:t>
            </a:r>
            <a:r>
              <a:rPr lang="nb-NO" baseline="0" dirty="0" smtClean="0"/>
              <a:t>»</a:t>
            </a:r>
          </a:p>
          <a:p>
            <a:r>
              <a:rPr lang="nb-NO" baseline="0" dirty="0" smtClean="0"/>
              <a:t>Derfor er det viktig å fokusere å dette både ved rekruttering av nye medlemmer – men like </a:t>
            </a:r>
            <a:r>
              <a:rPr lang="nb-NO" baseline="0" dirty="0" err="1" smtClean="0"/>
              <a:t>mykje</a:t>
            </a:r>
            <a:r>
              <a:rPr lang="nb-NO" baseline="0" dirty="0" smtClean="0"/>
              <a:t> i å ta vare på og </a:t>
            </a:r>
            <a:r>
              <a:rPr lang="nb-NO" baseline="0" dirty="0" err="1" smtClean="0"/>
              <a:t>vidareutvikle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dei</a:t>
            </a:r>
            <a:r>
              <a:rPr lang="nb-NO" baseline="0" dirty="0" smtClean="0"/>
              <a:t> vi har til å </a:t>
            </a:r>
            <a:r>
              <a:rPr lang="nb-NO" baseline="0" dirty="0" err="1" smtClean="0"/>
              <a:t>blienno</a:t>
            </a:r>
            <a:r>
              <a:rPr lang="nb-NO" baseline="0" dirty="0" smtClean="0"/>
              <a:t> betre </a:t>
            </a:r>
            <a:r>
              <a:rPr lang="nb-NO" baseline="0" dirty="0" err="1" smtClean="0"/>
              <a:t>rotarianarar</a:t>
            </a:r>
            <a:r>
              <a:rPr lang="nb-NO" baseline="0" dirty="0" smtClean="0"/>
              <a:t>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001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Såhar</a:t>
            </a:r>
            <a:r>
              <a:rPr lang="nb-NO" dirty="0" smtClean="0"/>
              <a:t> COL åpna for at </a:t>
            </a:r>
            <a:r>
              <a:rPr lang="nb-NO" dirty="0" err="1" smtClean="0"/>
              <a:t>klubbane</a:t>
            </a:r>
            <a:r>
              <a:rPr lang="nb-NO" dirty="0" smtClean="0"/>
              <a:t> kan operere med nye for mer for medlemskap – familiemedlemskap, juniormedlemskap, bedriftsmedlemskap etc. </a:t>
            </a:r>
          </a:p>
          <a:p>
            <a:r>
              <a:rPr lang="nb-NO" dirty="0" smtClean="0"/>
              <a:t>Men før </a:t>
            </a:r>
            <a:r>
              <a:rPr lang="nb-NO" dirty="0" err="1" smtClean="0"/>
              <a:t>ein</a:t>
            </a:r>
            <a:r>
              <a:rPr lang="nb-NO" dirty="0" smtClean="0"/>
              <a:t> går inn på dette, </a:t>
            </a:r>
            <a:r>
              <a:rPr lang="nb-NO" dirty="0" err="1" smtClean="0"/>
              <a:t>såmåein</a:t>
            </a:r>
            <a:r>
              <a:rPr lang="nb-NO" dirty="0" smtClean="0"/>
              <a:t> vurdere kva </a:t>
            </a:r>
            <a:r>
              <a:rPr lang="nb-NO" dirty="0" err="1" smtClean="0"/>
              <a:t>konsekvensar</a:t>
            </a:r>
            <a:r>
              <a:rPr lang="nb-NO" baseline="0" dirty="0" smtClean="0"/>
              <a:t> dette vil få for klubben – og </a:t>
            </a:r>
            <a:r>
              <a:rPr lang="nb-NO" baseline="0" dirty="0" err="1" smtClean="0"/>
              <a:t>korleis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ein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tacklar</a:t>
            </a:r>
            <a:r>
              <a:rPr lang="nb-NO" baseline="0" dirty="0" smtClean="0"/>
              <a:t> disse.  Her ligg skjemaet for slike </a:t>
            </a:r>
            <a:r>
              <a:rPr lang="nb-NO" baseline="0" dirty="0" err="1" smtClean="0"/>
              <a:t>vurderibgar</a:t>
            </a:r>
            <a:r>
              <a:rPr lang="nb-NO" baseline="0" dirty="0" smtClean="0"/>
              <a:t> klart </a:t>
            </a:r>
            <a:r>
              <a:rPr lang="nb-NO" baseline="0" dirty="0" err="1" smtClean="0"/>
              <a:t>pånettet</a:t>
            </a:r>
            <a:r>
              <a:rPr lang="nb-NO" baseline="0" dirty="0" smtClean="0"/>
              <a:t>. Det er </a:t>
            </a:r>
            <a:r>
              <a:rPr lang="nb-NO" baseline="0" dirty="0" err="1" smtClean="0"/>
              <a:t>berre</a:t>
            </a:r>
            <a:r>
              <a:rPr lang="nb-NO" baseline="0" dirty="0" smtClean="0"/>
              <a:t> å finne det fram og ta det i bruk.</a:t>
            </a:r>
          </a:p>
          <a:p>
            <a:r>
              <a:rPr lang="nb-NO" baseline="0" dirty="0" smtClean="0"/>
              <a:t>Og  for at ingen skal bruke lang tid på å finne dette: </a:t>
            </a:r>
            <a:r>
              <a:rPr lang="nb-NO" baseline="0" dirty="0" err="1" smtClean="0"/>
              <a:t>Eg</a:t>
            </a:r>
            <a:r>
              <a:rPr lang="nb-NO" baseline="0" dirty="0" smtClean="0"/>
              <a:t> sender det til alle </a:t>
            </a:r>
            <a:r>
              <a:rPr lang="nb-NO" baseline="0" dirty="0" err="1" smtClean="0"/>
              <a:t>presidentar</a:t>
            </a:r>
            <a:r>
              <a:rPr lang="nb-NO" baseline="0" dirty="0" smtClean="0"/>
              <a:t> etter DK. Bruk det i klubben.</a:t>
            </a:r>
          </a:p>
          <a:p>
            <a:r>
              <a:rPr lang="nb-NO" baseline="0" dirty="0" smtClean="0"/>
              <a:t>Både dette </a:t>
            </a:r>
            <a:r>
              <a:rPr lang="nb-NO" baseline="0" dirty="0" err="1" smtClean="0"/>
              <a:t>skjemet</a:t>
            </a:r>
            <a:r>
              <a:rPr lang="nb-NO" baseline="0" dirty="0" smtClean="0"/>
              <a:t> – og skjemaet for «klubbens helse» kan </a:t>
            </a:r>
            <a:r>
              <a:rPr lang="nb-NO" baseline="0" dirty="0" err="1" smtClean="0"/>
              <a:t>nyttast</a:t>
            </a:r>
            <a:r>
              <a:rPr lang="nb-NO" baseline="0" dirty="0" smtClean="0"/>
              <a:t> både som skjema som kvar enkelt fyller ut – eller </a:t>
            </a:r>
            <a:r>
              <a:rPr lang="nb-NO" baseline="0" dirty="0" err="1" smtClean="0"/>
              <a:t>tilarbeid</a:t>
            </a:r>
            <a:r>
              <a:rPr lang="nb-NO" baseline="0" dirty="0" smtClean="0"/>
              <a:t> i grupper på </a:t>
            </a:r>
            <a:r>
              <a:rPr lang="nb-NO" baseline="0" dirty="0" err="1" smtClean="0"/>
              <a:t>eit</a:t>
            </a:r>
            <a:r>
              <a:rPr lang="nb-NO" baseline="0" dirty="0" smtClean="0"/>
              <a:t> klubbmøte – eller som begge deler.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CE6D2F-1189-4027-8FB5-CE411D8AD4F8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25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901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870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358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241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57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200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829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7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4140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408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48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F76D-C4AA-41D7-8A82-D4CF9D8D630A}" type="datetimeFigureOut">
              <a:rPr lang="nb-NO" smtClean="0"/>
              <a:t>26.09.17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30AA-532C-4D3A-95B4-740E5D1D03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755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ald.kvaale@gmail.com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tary.no/" TargetMode="External"/><Relationship Id="rId4" Type="http://schemas.openxmlformats.org/officeDocument/2006/relationships/hyperlink" Target="http://www.rotary.no-distrikt2250/" TargetMode="External"/><Relationship Id="rId5" Type="http://schemas.openxmlformats.org/officeDocument/2006/relationships/image" Target="../media/image2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19185" y="1112126"/>
            <a:ext cx="9144000" cy="2387600"/>
          </a:xfrm>
        </p:spPr>
        <p:txBody>
          <a:bodyPr/>
          <a:lstStyle/>
          <a:p>
            <a:r>
              <a:rPr lang="nb-NO" dirty="0" err="1" smtClean="0"/>
              <a:t>Rotary</a:t>
            </a:r>
            <a:r>
              <a:rPr lang="nb-NO" dirty="0" smtClean="0"/>
              <a:t> inn i framtida –</a:t>
            </a:r>
            <a:br>
              <a:rPr lang="nb-NO" dirty="0" smtClean="0"/>
            </a:br>
            <a:r>
              <a:rPr lang="nb-NO" dirty="0" smtClean="0"/>
              <a:t>med medlemmer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9215" y="3499726"/>
            <a:ext cx="9144000" cy="3053473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ROTARY: MAKING A DIFFERENCE</a:t>
            </a:r>
          </a:p>
          <a:p>
            <a:endParaRPr lang="nb-NO" dirty="0"/>
          </a:p>
          <a:p>
            <a:pPr algn="l"/>
            <a:r>
              <a:rPr lang="nb-NO" sz="2000" dirty="0" smtClean="0"/>
              <a:t>District </a:t>
            </a:r>
            <a:r>
              <a:rPr lang="nb-NO" sz="2000" dirty="0" err="1"/>
              <a:t>M</a:t>
            </a:r>
            <a:r>
              <a:rPr lang="nb-NO" sz="2000" dirty="0" err="1" smtClean="0"/>
              <a:t>embership</a:t>
            </a:r>
            <a:r>
              <a:rPr lang="nb-NO" sz="2000" dirty="0" smtClean="0"/>
              <a:t> Chair 2017-18:  Leif Harald Kvaale / Arna Rotaryklubb</a:t>
            </a:r>
            <a:r>
              <a:rPr lang="nb-NO" sz="2000" dirty="0"/>
              <a:t>	</a:t>
            </a:r>
            <a:r>
              <a:rPr lang="nb-NO" sz="2000" dirty="0" smtClean="0"/>
              <a:t>		  Epost: </a:t>
            </a:r>
            <a:r>
              <a:rPr lang="nb-NO" sz="2000" dirty="0" smtClean="0">
                <a:hlinkClick r:id="rId3"/>
              </a:rPr>
              <a:t>harald.kvaale@gmail.com</a:t>
            </a:r>
            <a:r>
              <a:rPr lang="nb-NO" sz="2000" dirty="0" smtClean="0"/>
              <a:t> 	  </a:t>
            </a:r>
            <a:r>
              <a:rPr lang="nb-NO" sz="2000" dirty="0" err="1" smtClean="0"/>
              <a:t>Mobilnr</a:t>
            </a:r>
            <a:r>
              <a:rPr lang="nb-NO" sz="2000" dirty="0" smtClean="0"/>
              <a:t>:   412 22 545</a:t>
            </a:r>
          </a:p>
          <a:p>
            <a:pPr algn="l"/>
            <a:endParaRPr lang="nb-NO" sz="2000" dirty="0" smtClean="0"/>
          </a:p>
          <a:p>
            <a:pPr algn="l"/>
            <a:r>
              <a:rPr lang="nb-NO" sz="2000" dirty="0" smtClean="0"/>
              <a:t>Oppgave:  Å </a:t>
            </a:r>
            <a:r>
              <a:rPr lang="nb-NO" sz="2000" dirty="0" err="1" smtClean="0"/>
              <a:t>vere</a:t>
            </a:r>
            <a:r>
              <a:rPr lang="nb-NO" sz="2000" dirty="0" smtClean="0"/>
              <a:t> </a:t>
            </a:r>
            <a:r>
              <a:rPr lang="nb-NO" sz="2000" dirty="0" err="1" smtClean="0"/>
              <a:t>rådgjevar</a:t>
            </a:r>
            <a:r>
              <a:rPr lang="nb-NO" sz="2000" dirty="0" smtClean="0"/>
              <a:t> </a:t>
            </a:r>
            <a:r>
              <a:rPr lang="nb-NO" sz="2000" dirty="0"/>
              <a:t>og </a:t>
            </a:r>
            <a:r>
              <a:rPr lang="nb-NO" sz="2000" dirty="0" err="1"/>
              <a:t>samarbeidspartnar</a:t>
            </a:r>
            <a:r>
              <a:rPr lang="nb-NO" sz="2000" dirty="0"/>
              <a:t> for </a:t>
            </a:r>
            <a:r>
              <a:rPr lang="nb-NO" sz="2000" dirty="0" err="1"/>
              <a:t>klubbane</a:t>
            </a:r>
            <a:r>
              <a:rPr lang="nb-NO" sz="2000" dirty="0"/>
              <a:t> i </a:t>
            </a:r>
            <a:r>
              <a:rPr lang="nb-NO" sz="2000" dirty="0" smtClean="0"/>
              <a:t>arbeidet </a:t>
            </a:r>
            <a:r>
              <a:rPr lang="nb-NO" sz="2000" dirty="0"/>
              <a:t>med å </a:t>
            </a:r>
            <a:endParaRPr lang="nb-NO" sz="2000" dirty="0" smtClean="0"/>
          </a:p>
          <a:p>
            <a:pPr algn="l"/>
            <a:r>
              <a:rPr lang="nb-NO" sz="2000" dirty="0" smtClean="0"/>
              <a:t>	  	-	</a:t>
            </a:r>
            <a:r>
              <a:rPr lang="nb-NO" sz="2000" dirty="0"/>
              <a:t>og ta vare på </a:t>
            </a:r>
            <a:r>
              <a:rPr lang="nb-NO" sz="2000" dirty="0" err="1"/>
              <a:t>eksisterande</a:t>
            </a:r>
            <a:r>
              <a:rPr lang="nb-NO" sz="2000" dirty="0"/>
              <a:t> </a:t>
            </a:r>
            <a:r>
              <a:rPr lang="nb-NO" sz="2000" dirty="0" smtClean="0"/>
              <a:t>medlemmer.</a:t>
            </a:r>
          </a:p>
          <a:p>
            <a:pPr algn="l"/>
            <a:r>
              <a:rPr lang="nb-NO" sz="2000" dirty="0"/>
              <a:t>	</a:t>
            </a:r>
            <a:r>
              <a:rPr lang="nb-NO" sz="2000" dirty="0" smtClean="0"/>
              <a:t>	-	tiltrekke seg og engasjere nye medlemmer</a:t>
            </a:r>
          </a:p>
          <a:p>
            <a:pPr algn="l"/>
            <a:r>
              <a:rPr lang="nb-NO" sz="2000" dirty="0"/>
              <a:t>	</a:t>
            </a:r>
            <a:r>
              <a:rPr lang="nb-NO" sz="2000" dirty="0" smtClean="0"/>
              <a:t>	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34183"/>
            <a:ext cx="2667000" cy="20002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28600"/>
            <a:ext cx="1871100" cy="14668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0" y="249964"/>
            <a:ext cx="1871100" cy="146685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2763977" y="-14444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682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		</a:t>
            </a:r>
            <a:br>
              <a:rPr lang="nb-NO" b="1" dirty="0" smtClean="0"/>
            </a:br>
            <a:r>
              <a:rPr lang="nb-NO" b="1" dirty="0"/>
              <a:t>	</a:t>
            </a:r>
            <a:r>
              <a:rPr lang="nb-NO" b="1" dirty="0" smtClean="0"/>
              <a:t>	</a:t>
            </a:r>
            <a:br>
              <a:rPr lang="nb-NO" b="1" dirty="0" smtClean="0"/>
            </a:br>
            <a:r>
              <a:rPr lang="nb-NO" b="1" dirty="0"/>
              <a:t>	</a:t>
            </a:r>
            <a:r>
              <a:rPr lang="nb-NO" b="1" dirty="0" smtClean="0"/>
              <a:t>	</a:t>
            </a:r>
            <a:r>
              <a:rPr lang="nb-NO" b="1" dirty="0" err="1" smtClean="0"/>
              <a:t>Rotary</a:t>
            </a:r>
            <a:r>
              <a:rPr lang="nb-NO" b="1" dirty="0" smtClean="0"/>
              <a:t> </a:t>
            </a:r>
            <a:r>
              <a:rPr lang="nb-NO" b="1" dirty="0"/>
              <a:t>inn i framtida </a:t>
            </a:r>
            <a:br>
              <a:rPr lang="nb-NO" b="1" dirty="0"/>
            </a:br>
            <a:r>
              <a:rPr lang="nb-NO" b="1" dirty="0"/>
              <a:t>		– med </a:t>
            </a:r>
            <a:r>
              <a:rPr lang="nb-NO" b="1" dirty="0" smtClean="0"/>
              <a:t>medlemmer</a:t>
            </a:r>
            <a:br>
              <a:rPr lang="nb-NO" b="1" dirty="0" smtClean="0"/>
            </a:b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23415" y="2015154"/>
            <a:ext cx="10515600" cy="4766646"/>
          </a:xfrm>
        </p:spPr>
        <p:txBody>
          <a:bodyPr>
            <a:normAutofit lnSpcReduction="10000"/>
          </a:bodyPr>
          <a:lstStyle/>
          <a:p>
            <a:r>
              <a:rPr lang="nb-NO" dirty="0" smtClean="0"/>
              <a:t>DEBATTEMNE i klubben - alternative typer av medlemskap</a:t>
            </a:r>
          </a:p>
          <a:p>
            <a:pPr lvl="1"/>
            <a:r>
              <a:rPr lang="nb-NO" dirty="0" smtClean="0"/>
              <a:t>Kva nye </a:t>
            </a:r>
            <a:r>
              <a:rPr lang="nb-NO" dirty="0" err="1" smtClean="0"/>
              <a:t>typar</a:t>
            </a:r>
            <a:r>
              <a:rPr lang="nb-NO" dirty="0" smtClean="0"/>
              <a:t> medlemskap </a:t>
            </a:r>
            <a:r>
              <a:rPr lang="nb-NO" dirty="0" err="1" smtClean="0"/>
              <a:t>ønskjer</a:t>
            </a:r>
            <a:r>
              <a:rPr lang="nb-NO" dirty="0" smtClean="0"/>
              <a:t> vår klubb å tilby?</a:t>
            </a:r>
          </a:p>
          <a:p>
            <a:pPr lvl="1"/>
            <a:r>
              <a:rPr lang="nb-NO" dirty="0" err="1" smtClean="0"/>
              <a:t>Kvifor</a:t>
            </a:r>
            <a:r>
              <a:rPr lang="nb-NO" dirty="0" smtClean="0"/>
              <a:t> vil vi tilby denne typen medlemskap?</a:t>
            </a:r>
          </a:p>
          <a:p>
            <a:pPr marL="457200" lvl="1" indent="0">
              <a:buNone/>
            </a:pPr>
            <a:r>
              <a:rPr lang="nb-NO" dirty="0" smtClean="0"/>
              <a:t>   Kva nytte vil klubben </a:t>
            </a:r>
            <a:r>
              <a:rPr lang="nb-NO" dirty="0"/>
              <a:t>h</a:t>
            </a:r>
            <a:r>
              <a:rPr lang="nb-NO" dirty="0" smtClean="0"/>
              <a:t>a av dette? </a:t>
            </a:r>
          </a:p>
          <a:p>
            <a:pPr lvl="1"/>
            <a:r>
              <a:rPr lang="nb-NO" dirty="0" smtClean="0"/>
              <a:t>Kva er ulempene med denne typen medlemskap? </a:t>
            </a:r>
          </a:p>
          <a:p>
            <a:pPr lvl="1"/>
            <a:r>
              <a:rPr lang="nb-NO" dirty="0" smtClean="0"/>
              <a:t>Kva lover må </a:t>
            </a:r>
            <a:r>
              <a:rPr lang="nb-NO" dirty="0" err="1" smtClean="0"/>
              <a:t>endrast</a:t>
            </a:r>
            <a:r>
              <a:rPr lang="nb-NO" dirty="0" smtClean="0"/>
              <a:t> for å godta denne typen medlemskap?</a:t>
            </a:r>
          </a:p>
          <a:p>
            <a:pPr lvl="1"/>
            <a:r>
              <a:rPr lang="nb-NO" dirty="0" smtClean="0"/>
              <a:t>Kva kontingent skal denne typen medlemmer betale?</a:t>
            </a:r>
          </a:p>
          <a:p>
            <a:pPr lvl="1"/>
            <a:r>
              <a:rPr lang="nb-NO" dirty="0" smtClean="0"/>
              <a:t>Kan </a:t>
            </a:r>
            <a:r>
              <a:rPr lang="nb-NO" dirty="0" err="1" smtClean="0"/>
              <a:t>nokon</a:t>
            </a:r>
            <a:r>
              <a:rPr lang="nb-NO" dirty="0" smtClean="0"/>
              <a:t> med denne typen medlemskap ha styreverv? / Kan </a:t>
            </a:r>
            <a:r>
              <a:rPr lang="nb-NO" dirty="0" err="1" smtClean="0"/>
              <a:t>nokon</a:t>
            </a:r>
            <a:r>
              <a:rPr lang="nb-NO" dirty="0" smtClean="0"/>
              <a:t> med denne typen medlemskap ha stemmerett?</a:t>
            </a:r>
          </a:p>
          <a:p>
            <a:pPr lvl="1"/>
            <a:r>
              <a:rPr lang="nb-NO" dirty="0" smtClean="0"/>
              <a:t>Kva frammøtekrav kan </a:t>
            </a:r>
            <a:r>
              <a:rPr lang="nb-NO" dirty="0" err="1" smtClean="0"/>
              <a:t>ein</a:t>
            </a:r>
            <a:r>
              <a:rPr lang="nb-NO" dirty="0" smtClean="0"/>
              <a:t> stille til denne typen medlemskap – og </a:t>
            </a:r>
            <a:r>
              <a:rPr lang="nb-NO" dirty="0" err="1" smtClean="0"/>
              <a:t>korleis</a:t>
            </a:r>
            <a:r>
              <a:rPr lang="nb-NO" dirty="0" smtClean="0"/>
              <a:t> skal klubbsekretæren inkludere </a:t>
            </a:r>
            <a:r>
              <a:rPr lang="nb-NO" dirty="0" err="1" smtClean="0"/>
              <a:t>desse</a:t>
            </a:r>
            <a:r>
              <a:rPr lang="nb-NO" dirty="0" smtClean="0"/>
              <a:t> i rapporten til guvernøren?</a:t>
            </a:r>
          </a:p>
          <a:p>
            <a:pPr lvl="1"/>
            <a:r>
              <a:rPr lang="nb-NO" dirty="0" smtClean="0"/>
              <a:t>Vil det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tidsbegrensningar</a:t>
            </a:r>
            <a:r>
              <a:rPr lang="nb-NO" dirty="0" smtClean="0"/>
              <a:t> for denne typen medlemskap?</a:t>
            </a:r>
          </a:p>
          <a:p>
            <a:pPr lvl="1"/>
            <a:r>
              <a:rPr lang="nb-NO" dirty="0" smtClean="0"/>
              <a:t>Skal </a:t>
            </a:r>
            <a:r>
              <a:rPr lang="nb-NO" dirty="0" err="1" smtClean="0"/>
              <a:t>medlemskaptypen</a:t>
            </a:r>
            <a:r>
              <a:rPr lang="nb-NO" dirty="0" smtClean="0"/>
              <a:t> </a:t>
            </a:r>
            <a:r>
              <a:rPr lang="nb-NO" dirty="0" err="1" smtClean="0"/>
              <a:t>registrerast</a:t>
            </a:r>
            <a:r>
              <a:rPr lang="nb-NO" dirty="0" smtClean="0"/>
              <a:t> som aktiv eller honorær?</a:t>
            </a:r>
          </a:p>
          <a:p>
            <a:pPr lvl="1"/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41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		</a:t>
            </a:r>
            <a:r>
              <a:rPr lang="nb-NO" b="1" dirty="0" err="1"/>
              <a:t>Rotary</a:t>
            </a:r>
            <a:r>
              <a:rPr lang="nb-NO" b="1" dirty="0"/>
              <a:t> inn i framtida </a:t>
            </a:r>
            <a:br>
              <a:rPr lang="nb-NO" b="1" dirty="0"/>
            </a:br>
            <a:r>
              <a:rPr lang="nb-NO" b="1" dirty="0"/>
              <a:t>		– med medlemmer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	DU kan </a:t>
            </a:r>
            <a:r>
              <a:rPr lang="nb-NO" dirty="0" err="1" smtClean="0"/>
              <a:t>utgjere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forskjell!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Det er mitt håp at du og </a:t>
            </a:r>
            <a:r>
              <a:rPr lang="nb-NO" dirty="0" err="1" smtClean="0"/>
              <a:t>leiar</a:t>
            </a:r>
            <a:r>
              <a:rPr lang="nb-NO" dirty="0" smtClean="0"/>
              <a:t> i komite for 	medlemskapsutvikling tek fatt i dette.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og </a:t>
            </a:r>
            <a:r>
              <a:rPr lang="nb-NO" dirty="0" err="1" smtClean="0"/>
              <a:t>eg</a:t>
            </a:r>
            <a:r>
              <a:rPr lang="nb-NO" dirty="0" smtClean="0"/>
              <a:t> </a:t>
            </a:r>
            <a:r>
              <a:rPr lang="nb-NO" smtClean="0"/>
              <a:t>vil gjerne vere</a:t>
            </a:r>
            <a:r>
              <a:rPr lang="nb-NO" dirty="0" smtClean="0"/>
              <a:t> </a:t>
            </a:r>
            <a:r>
              <a:rPr lang="nb-NO" dirty="0" err="1" smtClean="0"/>
              <a:t>støttespelar</a:t>
            </a:r>
            <a:r>
              <a:rPr lang="nb-NO" dirty="0" smtClean="0"/>
              <a:t>!</a:t>
            </a:r>
          </a:p>
          <a:p>
            <a:pPr marL="0" indent="0">
              <a:buNone/>
            </a:pPr>
            <a:r>
              <a:rPr lang="nb-NO" dirty="0" smtClean="0"/>
              <a:t>	Dette kan bli det </a:t>
            </a:r>
            <a:r>
              <a:rPr lang="nb-NO" dirty="0" err="1" smtClean="0"/>
              <a:t>viktigaste</a:t>
            </a:r>
            <a:r>
              <a:rPr lang="nb-NO" dirty="0" smtClean="0"/>
              <a:t> tiltaket i ditt </a:t>
            </a:r>
            <a:r>
              <a:rPr lang="nb-NO" dirty="0" err="1" smtClean="0"/>
              <a:t>presidentår</a:t>
            </a:r>
            <a:r>
              <a:rPr lang="nb-NO" dirty="0" smtClean="0"/>
              <a:t>!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sz="3600" dirty="0" smtClean="0"/>
              <a:t>LUKKE TIL MED MEDLEMSKAPSARBEIDET !</a:t>
            </a:r>
            <a:endParaRPr lang="nb-NO" sz="36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52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175765"/>
            <a:ext cx="10515600" cy="4155333"/>
          </a:xfrm>
        </p:spPr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Mitt ønske/MÅL:</a:t>
            </a:r>
          </a:p>
          <a:p>
            <a:pPr lvl="1"/>
            <a:r>
              <a:rPr lang="nb-NO" dirty="0" smtClean="0"/>
              <a:t>Å </a:t>
            </a:r>
            <a:r>
              <a:rPr lang="nb-NO" dirty="0" err="1" smtClean="0"/>
              <a:t>utgjere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forskjell -  ved å motivere </a:t>
            </a:r>
            <a:r>
              <a:rPr lang="nb-NO" dirty="0" err="1" smtClean="0"/>
              <a:t>klubbane</a:t>
            </a:r>
            <a:r>
              <a:rPr lang="nb-NO" dirty="0" smtClean="0"/>
              <a:t> til å ha medlemskapsutvikling som prioritert område dette </a:t>
            </a:r>
            <a:r>
              <a:rPr lang="nb-NO" dirty="0" err="1" smtClean="0"/>
              <a:t>rotaryåret</a:t>
            </a:r>
            <a:endParaRPr lang="nb-NO" dirty="0" smtClean="0"/>
          </a:p>
          <a:p>
            <a:pPr lvl="2"/>
            <a:r>
              <a:rPr lang="nb-NO" dirty="0" smtClean="0"/>
              <a:t>Fokus på </a:t>
            </a:r>
            <a:r>
              <a:rPr lang="nb-NO" dirty="0" err="1" smtClean="0"/>
              <a:t>eksisterande</a:t>
            </a:r>
            <a:r>
              <a:rPr lang="nb-NO" dirty="0" smtClean="0"/>
              <a:t> medlemmer</a:t>
            </a:r>
          </a:p>
          <a:p>
            <a:pPr lvl="2"/>
            <a:r>
              <a:rPr lang="nb-NO" dirty="0" smtClean="0"/>
              <a:t>Fokus på medlemsrekruttering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endParaRPr lang="nb-NO" dirty="0" smtClean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		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</a:t>
            </a:r>
            <a:r>
              <a:rPr lang="nb-NO" b="1" dirty="0" err="1"/>
              <a:t>Rotary</a:t>
            </a:r>
            <a:r>
              <a:rPr lang="nb-NO" b="1" dirty="0"/>
              <a:t> inn i framtida </a:t>
            </a:r>
            <a:br>
              <a:rPr lang="nb-NO" b="1" dirty="0"/>
            </a:br>
            <a:r>
              <a:rPr lang="nb-NO" b="1" dirty="0"/>
              <a:t>		– med medlemmer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34183"/>
            <a:ext cx="2667000" cy="20002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0" y="249964"/>
            <a:ext cx="1871100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70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 smtClean="0"/>
              <a:t>		</a:t>
            </a:r>
            <a:br>
              <a:rPr lang="nb-NO" b="1" dirty="0" smtClean="0"/>
            </a:br>
            <a:r>
              <a:rPr lang="nb-NO" b="1" dirty="0"/>
              <a:t>	</a:t>
            </a:r>
            <a:r>
              <a:rPr lang="nb-NO" b="1" dirty="0" smtClean="0"/>
              <a:t>	</a:t>
            </a:r>
            <a:br>
              <a:rPr lang="nb-NO" b="1" dirty="0" smtClean="0"/>
            </a:br>
            <a:r>
              <a:rPr lang="nb-NO" b="1" dirty="0"/>
              <a:t>	</a:t>
            </a:r>
            <a:r>
              <a:rPr lang="nb-NO" b="1" dirty="0" smtClean="0"/>
              <a:t>	</a:t>
            </a:r>
            <a:r>
              <a:rPr lang="nb-NO" b="1" dirty="0" err="1" smtClean="0"/>
              <a:t>Rotary</a:t>
            </a:r>
            <a:r>
              <a:rPr lang="nb-NO" b="1" dirty="0" smtClean="0"/>
              <a:t> </a:t>
            </a:r>
            <a:r>
              <a:rPr lang="nb-NO" b="1" dirty="0"/>
              <a:t>inn i framtida </a:t>
            </a:r>
            <a:br>
              <a:rPr lang="nb-NO" b="1" dirty="0"/>
            </a:br>
            <a:r>
              <a:rPr lang="nb-NO" b="1" dirty="0"/>
              <a:t>		– med medlemmer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err="1" smtClean="0"/>
              <a:t>Kvifor</a:t>
            </a:r>
            <a:r>
              <a:rPr lang="nb-NO" dirty="0" smtClean="0"/>
              <a:t> fokus på medlemskapsutvikling?</a:t>
            </a:r>
            <a:endParaRPr lang="nb-NO" dirty="0"/>
          </a:p>
          <a:p>
            <a:pPr lvl="1"/>
            <a:r>
              <a:rPr lang="nb-NO" dirty="0" smtClean="0"/>
              <a:t>Fordi skal vi </a:t>
            </a:r>
            <a:r>
              <a:rPr lang="nb-NO" dirty="0" err="1" smtClean="0"/>
              <a:t>behalde</a:t>
            </a:r>
            <a:r>
              <a:rPr lang="nb-NO" dirty="0" smtClean="0"/>
              <a:t> medlemmer, så må vi </a:t>
            </a:r>
            <a:r>
              <a:rPr lang="nb-NO" dirty="0" err="1" smtClean="0"/>
              <a:t>halde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engasjerte</a:t>
            </a:r>
          </a:p>
          <a:p>
            <a:pPr lvl="1"/>
            <a:r>
              <a:rPr lang="nb-NO" dirty="0" smtClean="0"/>
              <a:t> Fordi </a:t>
            </a:r>
            <a:r>
              <a:rPr lang="nb-NO" dirty="0" err="1"/>
              <a:t>utan</a:t>
            </a:r>
            <a:r>
              <a:rPr lang="nb-NO" dirty="0"/>
              <a:t> nye medlemmer har </a:t>
            </a:r>
            <a:r>
              <a:rPr lang="nb-NO" dirty="0" err="1"/>
              <a:t>Rotary</a:t>
            </a:r>
            <a:r>
              <a:rPr lang="nb-NO" dirty="0"/>
              <a:t> ingen framtid</a:t>
            </a:r>
          </a:p>
          <a:p>
            <a:pPr lvl="1"/>
            <a:r>
              <a:rPr lang="nb-NO" dirty="0"/>
              <a:t>Fordi COL-2016 åpna </a:t>
            </a:r>
            <a:r>
              <a:rPr lang="nb-NO" dirty="0" err="1"/>
              <a:t>muligheiter</a:t>
            </a:r>
            <a:r>
              <a:rPr lang="nb-NO" dirty="0"/>
              <a:t> for å vurdere nye former for medlemskap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47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	</a:t>
            </a:r>
            <a:r>
              <a:rPr lang="nb-NO" dirty="0" smtClean="0"/>
              <a:t>	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</a:t>
            </a:r>
            <a:r>
              <a:rPr lang="nb-NO" b="1" dirty="0" err="1" smtClean="0"/>
              <a:t>Rotary</a:t>
            </a:r>
            <a:r>
              <a:rPr lang="nb-NO" b="1" dirty="0" smtClean="0"/>
              <a:t> </a:t>
            </a:r>
            <a:r>
              <a:rPr lang="nb-NO" b="1" dirty="0"/>
              <a:t>inn i framtida </a:t>
            </a:r>
            <a:br>
              <a:rPr lang="nb-NO" b="1" dirty="0"/>
            </a:br>
            <a:r>
              <a:rPr lang="nb-NO" b="1" dirty="0"/>
              <a:t>		– med medlemmer</a:t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09800"/>
            <a:ext cx="10515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err="1" smtClean="0"/>
              <a:t>Korleis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Ved å bruke minst </a:t>
            </a:r>
            <a:r>
              <a:rPr lang="nb-NO" dirty="0" err="1"/>
              <a:t>eitt</a:t>
            </a:r>
            <a:r>
              <a:rPr lang="nb-NO" dirty="0"/>
              <a:t> (helst </a:t>
            </a:r>
            <a:r>
              <a:rPr lang="nb-NO" dirty="0" err="1"/>
              <a:t>fleire</a:t>
            </a:r>
            <a:r>
              <a:rPr lang="nb-NO" dirty="0"/>
              <a:t>) møte i klubben til å </a:t>
            </a:r>
          </a:p>
          <a:p>
            <a:pPr lvl="2"/>
            <a:r>
              <a:rPr lang="nb-NO" dirty="0"/>
              <a:t>Drøfte om klubben er </a:t>
            </a:r>
            <a:r>
              <a:rPr lang="nb-NO" dirty="0" err="1"/>
              <a:t>ein</a:t>
            </a:r>
            <a:r>
              <a:rPr lang="nb-NO" dirty="0"/>
              <a:t> «frisk»/attraktiv rotaryklubb både for </a:t>
            </a:r>
            <a:r>
              <a:rPr lang="nb-NO" dirty="0" err="1"/>
              <a:t>eksisterande</a:t>
            </a:r>
            <a:r>
              <a:rPr lang="nb-NO" dirty="0"/>
              <a:t> og </a:t>
            </a:r>
            <a:r>
              <a:rPr lang="nb-NO" dirty="0" smtClean="0"/>
              <a:t>potensielle </a:t>
            </a:r>
            <a:r>
              <a:rPr lang="nb-NO" dirty="0"/>
              <a:t>nye medlemmer</a:t>
            </a:r>
          </a:p>
          <a:p>
            <a:pPr lvl="2"/>
            <a:r>
              <a:rPr lang="nb-NO" dirty="0"/>
              <a:t>Drøfte om klubben har/får </a:t>
            </a:r>
            <a:r>
              <a:rPr lang="nb-NO" dirty="0" err="1"/>
              <a:t>dei</a:t>
            </a:r>
            <a:r>
              <a:rPr lang="nb-NO" dirty="0"/>
              <a:t> medlemmer klubben treng/</a:t>
            </a:r>
            <a:r>
              <a:rPr lang="nb-NO" dirty="0" err="1"/>
              <a:t>ønskjer</a:t>
            </a:r>
            <a:r>
              <a:rPr lang="nb-NO" dirty="0"/>
              <a:t> eller om det er behov for </a:t>
            </a:r>
            <a:r>
              <a:rPr lang="nb-NO" dirty="0" smtClean="0"/>
              <a:t>å </a:t>
            </a:r>
            <a:r>
              <a:rPr lang="nb-NO" dirty="0" err="1" smtClean="0"/>
              <a:t>tenkje</a:t>
            </a:r>
            <a:r>
              <a:rPr lang="nb-NO" dirty="0" smtClean="0"/>
              <a:t> nytt.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481"/>
            <a:ext cx="1871100" cy="14668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349" y="268323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03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70959" y="2209800"/>
            <a:ext cx="10515600" cy="3662363"/>
          </a:xfrm>
        </p:spPr>
        <p:txBody>
          <a:bodyPr>
            <a:normAutofit/>
          </a:bodyPr>
          <a:lstStyle/>
          <a:p>
            <a:r>
              <a:rPr lang="nb-NO" sz="3500" dirty="0" err="1" smtClean="0"/>
              <a:t>Hjelpemidlar</a:t>
            </a:r>
            <a:r>
              <a:rPr lang="nb-NO" sz="3500" dirty="0" smtClean="0"/>
              <a:t>:</a:t>
            </a:r>
          </a:p>
          <a:p>
            <a:pPr lvl="1"/>
            <a:r>
              <a:rPr lang="nb-NO" sz="3000" dirty="0" smtClean="0"/>
              <a:t>«rotary.org. / My </a:t>
            </a:r>
            <a:r>
              <a:rPr lang="nb-NO" sz="3000" dirty="0" err="1" smtClean="0"/>
              <a:t>Rotary</a:t>
            </a:r>
            <a:r>
              <a:rPr lang="nb-NO" sz="3000" dirty="0" smtClean="0"/>
              <a:t>»</a:t>
            </a:r>
          </a:p>
          <a:p>
            <a:pPr lvl="2"/>
            <a:r>
              <a:rPr lang="nb-NO" dirty="0" smtClean="0"/>
              <a:t>Skjema for å vurdere klubbens «helse»</a:t>
            </a:r>
          </a:p>
          <a:p>
            <a:pPr lvl="2"/>
            <a:r>
              <a:rPr lang="nb-NO" dirty="0" smtClean="0"/>
              <a:t>Skjema for vurdering av nye former for medlemskap</a:t>
            </a:r>
          </a:p>
          <a:p>
            <a:pPr lvl="1"/>
            <a:r>
              <a:rPr lang="nb-NO" sz="3000" dirty="0" smtClean="0"/>
              <a:t>NORFO / </a:t>
            </a:r>
            <a:r>
              <a:rPr lang="nb-NO" dirty="0" smtClean="0">
                <a:hlinkClick r:id="rId3"/>
              </a:rPr>
              <a:t>www.rotary.no	</a:t>
            </a:r>
            <a:endParaRPr lang="nb-NO" dirty="0" smtClean="0"/>
          </a:p>
          <a:p>
            <a:pPr lvl="3"/>
            <a:r>
              <a:rPr lang="nb-NO" dirty="0" smtClean="0"/>
              <a:t>Her finn </a:t>
            </a:r>
            <a:r>
              <a:rPr lang="nb-NO" dirty="0" err="1" smtClean="0"/>
              <a:t>ein</a:t>
            </a:r>
            <a:r>
              <a:rPr lang="nb-NO" dirty="0" smtClean="0"/>
              <a:t> informasjon og brosjyrer på norsk</a:t>
            </a:r>
          </a:p>
          <a:p>
            <a:pPr lvl="1"/>
            <a:r>
              <a:rPr lang="nb-NO" sz="3000" dirty="0" smtClean="0"/>
              <a:t>Distriktet sine websider</a:t>
            </a:r>
            <a:r>
              <a:rPr lang="nb-NO" dirty="0" smtClean="0"/>
              <a:t>: </a:t>
            </a:r>
            <a:r>
              <a:rPr lang="nb-NO" dirty="0" smtClean="0">
                <a:hlinkClick r:id="rId4"/>
              </a:rPr>
              <a:t>www.rotary.no-distrikt2250</a:t>
            </a:r>
            <a:r>
              <a:rPr lang="nb-NO" dirty="0" smtClean="0"/>
              <a:t>		</a:t>
            </a:r>
          </a:p>
          <a:p>
            <a:pPr marL="0" indent="0">
              <a:buNone/>
            </a:pPr>
            <a:r>
              <a:rPr lang="nb-NO" dirty="0" smtClean="0"/>
              <a:t>		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1000"/>
            <a:ext cx="1871100" cy="1466850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7781"/>
            <a:ext cx="2667000" cy="2000250"/>
          </a:xfrm>
          <a:prstGeom prst="rect">
            <a:avLst/>
          </a:prstGeom>
        </p:spPr>
      </p:pic>
      <p:sp>
        <p:nvSpPr>
          <p:cNvPr id="7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		</a:t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</a:t>
            </a:r>
            <a:r>
              <a:rPr lang="nb-NO" b="1" dirty="0" err="1" smtClean="0"/>
              <a:t>Rotary</a:t>
            </a:r>
            <a:r>
              <a:rPr lang="nb-NO" b="1" dirty="0" smtClean="0"/>
              <a:t> </a:t>
            </a:r>
            <a:r>
              <a:rPr lang="nb-NO" b="1" dirty="0"/>
              <a:t>inn i framtida </a:t>
            </a:r>
            <a:br>
              <a:rPr lang="nb-NO" b="1" dirty="0"/>
            </a:br>
            <a:r>
              <a:rPr lang="nb-NO" b="1" dirty="0"/>
              <a:t>		– med medlemmer</a:t>
            </a:r>
          </a:p>
        </p:txBody>
      </p:sp>
    </p:spTree>
    <p:extLst>
      <p:ext uri="{BB962C8B-B14F-4D97-AF65-F5344CB8AC3E}">
        <p14:creationId xmlns:p14="http://schemas.microsoft.com/office/powerpoint/2010/main" val="3049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46313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nb-NO" dirty="0" smtClean="0"/>
          </a:p>
          <a:p>
            <a:r>
              <a:rPr lang="nb-NO" dirty="0" smtClean="0"/>
              <a:t>COL 2016 – </a:t>
            </a:r>
            <a:r>
              <a:rPr lang="nb-NO" dirty="0" err="1" smtClean="0"/>
              <a:t>vesentlege</a:t>
            </a:r>
            <a:r>
              <a:rPr lang="nb-NO" dirty="0" smtClean="0"/>
              <a:t> </a:t>
            </a:r>
            <a:r>
              <a:rPr lang="nb-NO" dirty="0" err="1" smtClean="0"/>
              <a:t>endringar</a:t>
            </a:r>
            <a:r>
              <a:rPr lang="nb-NO" dirty="0" smtClean="0"/>
              <a:t> i </a:t>
            </a:r>
            <a:r>
              <a:rPr lang="nb-NO" dirty="0" err="1" smtClean="0"/>
              <a:t>Rotarys</a:t>
            </a:r>
            <a:r>
              <a:rPr lang="nb-NO" dirty="0" smtClean="0"/>
              <a:t> lovverk</a:t>
            </a:r>
          </a:p>
          <a:p>
            <a:pPr lvl="1"/>
            <a:r>
              <a:rPr lang="nb-NO" dirty="0" smtClean="0"/>
              <a:t>ENDRA GRUNNLOV FOR ROTARY </a:t>
            </a:r>
          </a:p>
          <a:p>
            <a:pPr lvl="1"/>
            <a:r>
              <a:rPr lang="nb-NO" dirty="0" smtClean="0"/>
              <a:t>ENDRA NORMALLOV FOR ROTARYKLUBB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smtClean="0"/>
              <a:t>Kva betyr dette for min klubb / din klubb?	</a:t>
            </a:r>
          </a:p>
          <a:p>
            <a:pPr lvl="1"/>
            <a:r>
              <a:rPr lang="nb-NO" dirty="0" smtClean="0"/>
              <a:t>Fridom til å forandre </a:t>
            </a:r>
            <a:r>
              <a:rPr lang="nb-NO" dirty="0" err="1" smtClean="0"/>
              <a:t>møteformat</a:t>
            </a:r>
            <a:r>
              <a:rPr lang="nb-NO" dirty="0" smtClean="0"/>
              <a:t> / frekvens /frammøtekrav</a:t>
            </a:r>
          </a:p>
          <a:p>
            <a:pPr lvl="1"/>
            <a:r>
              <a:rPr lang="nb-NO" dirty="0" smtClean="0"/>
              <a:t>Fridom til å </a:t>
            </a:r>
            <a:r>
              <a:rPr lang="nb-NO" dirty="0" err="1" smtClean="0"/>
              <a:t>gjere</a:t>
            </a:r>
            <a:r>
              <a:rPr lang="nb-NO" dirty="0" smtClean="0"/>
              <a:t> lokale </a:t>
            </a:r>
            <a:r>
              <a:rPr lang="nb-NO" dirty="0" err="1" smtClean="0"/>
              <a:t>tilpasningar</a:t>
            </a:r>
            <a:r>
              <a:rPr lang="nb-NO" dirty="0" smtClean="0"/>
              <a:t> i kven som kan bli medlem.</a:t>
            </a:r>
          </a:p>
          <a:p>
            <a:pPr marL="914400" lvl="2" indent="0">
              <a:buNone/>
            </a:pPr>
            <a:endParaRPr lang="nb-NO" dirty="0" smtClean="0"/>
          </a:p>
          <a:p>
            <a:pPr marL="914400" lvl="2" indent="0">
              <a:buNone/>
            </a:pPr>
            <a:endParaRPr lang="nb-NO" dirty="0"/>
          </a:p>
          <a:p>
            <a:pPr marL="914400" lvl="2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/>
              <a:t>	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  <p:sp>
        <p:nvSpPr>
          <p:cNvPr id="6" name="Tittel 1"/>
          <p:cNvSpPr txBox="1">
            <a:spLocks/>
          </p:cNvSpPr>
          <p:nvPr/>
        </p:nvSpPr>
        <p:spPr>
          <a:xfrm>
            <a:off x="990600" y="6524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dirty="0" smtClean="0"/>
              <a:t>		</a:t>
            </a:r>
            <a:r>
              <a:rPr lang="nb-NO" sz="4000" b="1" dirty="0" err="1" smtClean="0"/>
              <a:t>Rotary</a:t>
            </a:r>
            <a:r>
              <a:rPr lang="nb-NO" sz="4000" b="1" dirty="0" smtClean="0"/>
              <a:t> inn i framtida </a:t>
            </a:r>
            <a:br>
              <a:rPr lang="nb-NO" sz="4000" b="1" dirty="0" smtClean="0"/>
            </a:br>
            <a:r>
              <a:rPr lang="nb-NO" sz="4000" b="1" dirty="0" smtClean="0"/>
              <a:t>		– med medlemmer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11439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		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>	</a:t>
            </a:r>
            <a:r>
              <a:rPr lang="nb-NO" dirty="0" smtClean="0"/>
              <a:t>	</a:t>
            </a:r>
            <a:r>
              <a:rPr lang="nb-NO" b="1" dirty="0" err="1" smtClean="0"/>
              <a:t>Rotary</a:t>
            </a:r>
            <a:r>
              <a:rPr lang="nb-NO" b="1" dirty="0" smtClean="0"/>
              <a:t> </a:t>
            </a:r>
            <a:r>
              <a:rPr lang="nb-NO" b="1" dirty="0"/>
              <a:t>inn i framtida </a:t>
            </a:r>
            <a:br>
              <a:rPr lang="nb-NO" b="1" dirty="0"/>
            </a:br>
            <a:r>
              <a:rPr lang="nb-NO" b="1" dirty="0"/>
              <a:t>		– med medlemmer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054158"/>
            <a:ext cx="10515600" cy="4422841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nb-NO" sz="2800" dirty="0" smtClean="0"/>
              <a:t>Tilby ulike </a:t>
            </a:r>
            <a:r>
              <a:rPr lang="nb-NO" sz="2800" dirty="0"/>
              <a:t>former for </a:t>
            </a:r>
            <a:r>
              <a:rPr lang="nb-NO" sz="2800" dirty="0" smtClean="0"/>
              <a:t>medlemskap</a:t>
            </a:r>
          </a:p>
          <a:p>
            <a:pPr lvl="2"/>
            <a:r>
              <a:rPr lang="nb-NO" sz="2400" dirty="0" smtClean="0"/>
              <a:t>Familiemedlemskap / juniormedlemskap(unge potensielle </a:t>
            </a:r>
            <a:r>
              <a:rPr lang="nb-NO" sz="2400" dirty="0" err="1" smtClean="0"/>
              <a:t>leiarar</a:t>
            </a:r>
            <a:r>
              <a:rPr lang="nb-NO" sz="2400" dirty="0" smtClean="0"/>
              <a:t>) / bedriftsmedlemskap bl.a.</a:t>
            </a:r>
          </a:p>
          <a:p>
            <a:pPr lvl="2"/>
            <a:r>
              <a:rPr lang="nb-NO" sz="2400" dirty="0" smtClean="0"/>
              <a:t>Inviter </a:t>
            </a:r>
            <a:r>
              <a:rPr lang="nb-NO" sz="2400" dirty="0" err="1" smtClean="0"/>
              <a:t>rotaractmedl</a:t>
            </a:r>
            <a:r>
              <a:rPr lang="nb-NO" sz="2400" dirty="0" smtClean="0"/>
              <a:t>./ </a:t>
            </a:r>
            <a:r>
              <a:rPr lang="nb-NO" sz="2400" dirty="0" err="1" smtClean="0"/>
              <a:t>deltakarar</a:t>
            </a:r>
            <a:r>
              <a:rPr lang="nb-NO" sz="2400" dirty="0" smtClean="0"/>
              <a:t> i Ungdomsutveksling/ RYLA/ GSE til å bli medlem i klubben</a:t>
            </a:r>
          </a:p>
          <a:p>
            <a:pPr lvl="1"/>
            <a:r>
              <a:rPr lang="nb-NO" sz="2400" dirty="0" smtClean="0"/>
              <a:t>Reduserte frammøtekrav / differensiert kontingent</a:t>
            </a:r>
          </a:p>
          <a:p>
            <a:pPr lvl="1"/>
            <a:endParaRPr lang="nb-NO" sz="2800" dirty="0" smtClean="0"/>
          </a:p>
          <a:p>
            <a:pPr lvl="1"/>
            <a:r>
              <a:rPr lang="nb-NO" sz="2800" dirty="0" smtClean="0"/>
              <a:t>Fokus </a:t>
            </a:r>
            <a:r>
              <a:rPr lang="nb-NO" sz="2800" dirty="0"/>
              <a:t>i MEDLEMSPARAGRAFEN er endra </a:t>
            </a:r>
          </a:p>
          <a:p>
            <a:pPr marL="457200" lvl="1" indent="0">
              <a:buNone/>
            </a:pPr>
            <a:r>
              <a:rPr lang="nb-NO" sz="2800" dirty="0"/>
              <a:t>	</a:t>
            </a:r>
            <a:r>
              <a:rPr lang="nb-NO" sz="2200" dirty="0" err="1"/>
              <a:t>frå</a:t>
            </a:r>
            <a:r>
              <a:rPr lang="nb-NO" sz="2200" dirty="0"/>
              <a:t> STILLINGSBESKRIVELSE  på person i </a:t>
            </a:r>
            <a:r>
              <a:rPr lang="nb-NO" sz="2200" dirty="0" err="1"/>
              <a:t>leiande</a:t>
            </a:r>
            <a:r>
              <a:rPr lang="nb-NO" sz="2200" dirty="0"/>
              <a:t> stilling til PERSONLEGE EIGENSKAPAR</a:t>
            </a:r>
          </a:p>
          <a:p>
            <a:pPr lvl="3"/>
            <a:r>
              <a:rPr lang="nb-NO" sz="2400" dirty="0"/>
              <a:t>God karakter</a:t>
            </a:r>
          </a:p>
          <a:p>
            <a:pPr lvl="3"/>
            <a:r>
              <a:rPr lang="nb-NO" sz="2400" dirty="0"/>
              <a:t>Integritet</a:t>
            </a:r>
          </a:p>
          <a:p>
            <a:pPr lvl="3"/>
            <a:r>
              <a:rPr lang="nb-NO" sz="2400" dirty="0"/>
              <a:t>Lederskap</a:t>
            </a:r>
          </a:p>
          <a:p>
            <a:pPr lvl="3"/>
            <a:r>
              <a:rPr lang="nb-NO" sz="2400" dirty="0"/>
              <a:t>Godt </a:t>
            </a:r>
            <a:r>
              <a:rPr lang="nb-NO" sz="2400" dirty="0" err="1"/>
              <a:t>renomé</a:t>
            </a:r>
            <a:r>
              <a:rPr lang="nb-NO" sz="2400" dirty="0"/>
              <a:t> i yrke, profesjon og samfunn</a:t>
            </a:r>
          </a:p>
          <a:p>
            <a:pPr lvl="3"/>
            <a:r>
              <a:rPr lang="nb-NO" sz="2400" dirty="0"/>
              <a:t>«</a:t>
            </a:r>
            <a:r>
              <a:rPr lang="nb-NO" sz="2400" dirty="0" err="1"/>
              <a:t>Willing</a:t>
            </a:r>
            <a:r>
              <a:rPr lang="nb-NO" sz="2400" dirty="0"/>
              <a:t> to serve» - er </a:t>
            </a:r>
            <a:r>
              <a:rPr lang="nb-NO" sz="2400" dirty="0" err="1"/>
              <a:t>eit</a:t>
            </a:r>
            <a:r>
              <a:rPr lang="nb-NO" sz="2400" dirty="0"/>
              <a:t> sentralt begrep </a:t>
            </a:r>
          </a:p>
          <a:p>
            <a:pPr lvl="2"/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50" y="249964"/>
            <a:ext cx="1871100" cy="14668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27781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6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9337" y="2296069"/>
            <a:ext cx="10515600" cy="4351338"/>
          </a:xfrm>
        </p:spPr>
        <p:txBody>
          <a:bodyPr/>
          <a:lstStyle/>
          <a:p>
            <a:r>
              <a:rPr lang="nb-NO" dirty="0" smtClean="0"/>
              <a:t>Nøkkelen til framtida ligg ofte i fortida</a:t>
            </a:r>
          </a:p>
          <a:p>
            <a:pPr lvl="1"/>
            <a:r>
              <a:rPr lang="nb-NO" dirty="0" smtClean="0"/>
              <a:t>Kva var </a:t>
            </a:r>
            <a:r>
              <a:rPr lang="nb-NO" dirty="0" err="1" smtClean="0"/>
              <a:t>Rotarys</a:t>
            </a:r>
            <a:r>
              <a:rPr lang="nb-NO" dirty="0" smtClean="0"/>
              <a:t> grunnide </a:t>
            </a:r>
            <a:r>
              <a:rPr lang="nb-NO" dirty="0" err="1" smtClean="0"/>
              <a:t>mht</a:t>
            </a:r>
            <a:r>
              <a:rPr lang="nb-NO" dirty="0" smtClean="0"/>
              <a:t> medlemsrekruttering?</a:t>
            </a:r>
          </a:p>
          <a:p>
            <a:pPr lvl="2"/>
            <a:r>
              <a:rPr lang="nb-NO" dirty="0" smtClean="0"/>
              <a:t>Å samle </a:t>
            </a:r>
            <a:r>
              <a:rPr lang="nb-NO" dirty="0" err="1" smtClean="0"/>
              <a:t>leiande</a:t>
            </a:r>
            <a:r>
              <a:rPr lang="nb-NO" dirty="0" smtClean="0"/>
              <a:t> </a:t>
            </a:r>
            <a:r>
              <a:rPr lang="nb-NO" dirty="0" err="1" smtClean="0"/>
              <a:t>personar</a:t>
            </a:r>
            <a:r>
              <a:rPr lang="nb-NO" dirty="0" smtClean="0"/>
              <a:t> i lokalmiljøet for å </a:t>
            </a:r>
            <a:r>
              <a:rPr lang="nb-NO" dirty="0" err="1" smtClean="0"/>
              <a:t>gje</a:t>
            </a:r>
            <a:r>
              <a:rPr lang="nb-NO" dirty="0" smtClean="0"/>
              <a:t> </a:t>
            </a:r>
            <a:r>
              <a:rPr lang="nb-NO" dirty="0" err="1" smtClean="0"/>
              <a:t>noko</a:t>
            </a:r>
            <a:r>
              <a:rPr lang="nb-NO" dirty="0" smtClean="0"/>
              <a:t> tilbake fellesskapet</a:t>
            </a:r>
          </a:p>
          <a:p>
            <a:pPr lvl="3"/>
            <a:r>
              <a:rPr lang="nb-NO" dirty="0" smtClean="0"/>
              <a:t>Paul Harris sa at den som har suksess i sitt yrke, har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berre</a:t>
            </a:r>
            <a:r>
              <a:rPr lang="nb-NO" dirty="0" smtClean="0"/>
              <a:t> seg </a:t>
            </a:r>
            <a:r>
              <a:rPr lang="nb-NO" dirty="0" err="1" smtClean="0"/>
              <a:t>sjølv</a:t>
            </a:r>
            <a:r>
              <a:rPr lang="nb-NO" dirty="0" smtClean="0"/>
              <a:t> å takke.</a:t>
            </a:r>
          </a:p>
          <a:p>
            <a:pPr marL="1371600" lvl="3" indent="0">
              <a:buNone/>
            </a:pPr>
            <a:r>
              <a:rPr lang="nb-NO" dirty="0" smtClean="0"/>
              <a:t>	Suksess oppnår </a:t>
            </a:r>
            <a:r>
              <a:rPr lang="nb-NO" dirty="0" err="1" smtClean="0"/>
              <a:t>ein</a:t>
            </a:r>
            <a:r>
              <a:rPr lang="nb-NO" dirty="0" smtClean="0"/>
              <a:t> gjennom </a:t>
            </a:r>
            <a:r>
              <a:rPr lang="nb-NO" dirty="0" err="1" smtClean="0"/>
              <a:t>samspel</a:t>
            </a:r>
            <a:r>
              <a:rPr lang="nb-NO" dirty="0" smtClean="0"/>
              <a:t> med lokalmiljøet. </a:t>
            </a:r>
            <a:r>
              <a:rPr lang="nb-NO" dirty="0" err="1" smtClean="0"/>
              <a:t>Ein</a:t>
            </a:r>
            <a:r>
              <a:rPr lang="nb-NO" dirty="0" smtClean="0"/>
              <a:t>  kan takke fellesskapet for 		-  anledning til utdanning, </a:t>
            </a:r>
          </a:p>
          <a:p>
            <a:pPr marL="1371600" lvl="3" indent="0">
              <a:buNone/>
            </a:pPr>
            <a:r>
              <a:rPr lang="nb-NO" dirty="0"/>
              <a:t>	</a:t>
            </a:r>
            <a:r>
              <a:rPr lang="nb-NO" dirty="0" smtClean="0"/>
              <a:t>- tilrettelegging for </a:t>
            </a:r>
            <a:r>
              <a:rPr lang="nb-NO" dirty="0" err="1" smtClean="0"/>
              <a:t>yrkesverksemd</a:t>
            </a:r>
            <a:r>
              <a:rPr lang="nb-NO" dirty="0" smtClean="0"/>
              <a:t>, </a:t>
            </a:r>
          </a:p>
          <a:p>
            <a:pPr marL="1371600" lvl="3" indent="0">
              <a:buNone/>
            </a:pPr>
            <a:r>
              <a:rPr lang="nb-NO" dirty="0"/>
              <a:t>	</a:t>
            </a:r>
            <a:r>
              <a:rPr lang="nb-NO" dirty="0" smtClean="0"/>
              <a:t>- kundekrets/</a:t>
            </a:r>
            <a:r>
              <a:rPr lang="nb-NO" dirty="0" err="1" smtClean="0"/>
              <a:t>klientar</a:t>
            </a:r>
            <a:r>
              <a:rPr lang="nb-NO" dirty="0" smtClean="0"/>
              <a:t> </a:t>
            </a:r>
            <a:r>
              <a:rPr lang="nb-NO" dirty="0" err="1" smtClean="0"/>
              <a:t>o.s.v</a:t>
            </a:r>
            <a:r>
              <a:rPr lang="nb-NO" dirty="0" smtClean="0"/>
              <a:t>.</a:t>
            </a:r>
          </a:p>
          <a:p>
            <a:pPr lvl="3"/>
            <a:r>
              <a:rPr lang="nb-NO" dirty="0" smtClean="0"/>
              <a:t>Rotaryklubben skal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anledning for den enkelte til å  </a:t>
            </a:r>
            <a:r>
              <a:rPr lang="nb-NO" u="sng" dirty="0" err="1" smtClean="0"/>
              <a:t>gje</a:t>
            </a:r>
            <a:r>
              <a:rPr lang="nb-NO" u="sng" dirty="0" smtClean="0"/>
              <a:t> </a:t>
            </a:r>
            <a:r>
              <a:rPr lang="nb-NO" u="sng" dirty="0" err="1" smtClean="0"/>
              <a:t>noko</a:t>
            </a:r>
            <a:r>
              <a:rPr lang="nb-NO" u="sng" dirty="0" smtClean="0"/>
              <a:t> tilbake </a:t>
            </a:r>
            <a:r>
              <a:rPr lang="nb-NO" dirty="0" smtClean="0"/>
              <a:t>til fellesskapet .</a:t>
            </a:r>
          </a:p>
          <a:p>
            <a:pPr marL="1371600" lvl="3" indent="0">
              <a:buNone/>
            </a:pPr>
            <a:r>
              <a:rPr lang="nb-NO" dirty="0" smtClean="0"/>
              <a:t>	Skal vi bevare </a:t>
            </a:r>
            <a:r>
              <a:rPr lang="nb-NO" dirty="0" err="1" smtClean="0"/>
              <a:t>Rotarys</a:t>
            </a:r>
            <a:r>
              <a:rPr lang="nb-NO" dirty="0" smtClean="0"/>
              <a:t> ånd, er det viktig å få dette fram for nye, potensielle medlemmer.</a:t>
            </a:r>
          </a:p>
          <a:p>
            <a:pPr marL="1371600" lvl="3" indent="0">
              <a:buNone/>
            </a:pPr>
            <a:endParaRPr lang="nb-NO" dirty="0"/>
          </a:p>
          <a:p>
            <a:pPr marL="914400" lvl="2" indent="0">
              <a:buNone/>
            </a:pPr>
            <a:r>
              <a:rPr lang="nb-NO" b="1" dirty="0" err="1" smtClean="0"/>
              <a:t>Rotarianarar</a:t>
            </a:r>
            <a:r>
              <a:rPr lang="nb-NO" b="1" dirty="0" smtClean="0"/>
              <a:t> skal </a:t>
            </a:r>
            <a:r>
              <a:rPr lang="nb-NO" b="1" dirty="0" err="1" smtClean="0"/>
              <a:t>vere</a:t>
            </a:r>
            <a:r>
              <a:rPr lang="nb-NO" b="1" dirty="0" smtClean="0"/>
              <a:t>  «</a:t>
            </a:r>
            <a:r>
              <a:rPr lang="nb-NO" b="1" dirty="0" err="1" smtClean="0"/>
              <a:t>willing</a:t>
            </a:r>
            <a:r>
              <a:rPr lang="nb-NO" b="1" dirty="0" smtClean="0"/>
              <a:t> to serve» – villige til å «MAKE A DIFFERENCE»</a:t>
            </a:r>
            <a:endParaRPr lang="nb-NO" b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  <p:sp>
        <p:nvSpPr>
          <p:cNvPr id="6" name="Tittel 1"/>
          <p:cNvSpPr txBox="1">
            <a:spLocks/>
          </p:cNvSpPr>
          <p:nvPr/>
        </p:nvSpPr>
        <p:spPr>
          <a:xfrm>
            <a:off x="990600" y="6524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		</a:t>
            </a:r>
            <a:r>
              <a:rPr lang="nb-NO" sz="4000" b="1" smtClean="0"/>
              <a:t>Rotary inn i framtida </a:t>
            </a:r>
            <a:br>
              <a:rPr lang="nb-NO" sz="4000" b="1" smtClean="0"/>
            </a:br>
            <a:r>
              <a:rPr lang="nb-NO" sz="4000" b="1" smtClean="0"/>
              <a:t>		– med medlemmer</a:t>
            </a:r>
            <a:endParaRPr lang="nb-NO" sz="4000" b="1" dirty="0"/>
          </a:p>
        </p:txBody>
      </p:sp>
    </p:spTree>
    <p:extLst>
      <p:ext uri="{BB962C8B-B14F-4D97-AF65-F5344CB8AC3E}">
        <p14:creationId xmlns:p14="http://schemas.microsoft.com/office/powerpoint/2010/main" val="114634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nb-NO" dirty="0" smtClean="0"/>
              <a:t>		</a:t>
            </a:r>
            <a:r>
              <a:rPr lang="nb-NO" sz="4000" b="1" dirty="0" err="1" smtClean="0"/>
              <a:t>Rotary</a:t>
            </a:r>
            <a:r>
              <a:rPr lang="nb-NO" sz="4000" b="1" dirty="0" smtClean="0"/>
              <a:t> inn i framtida </a:t>
            </a:r>
            <a:br>
              <a:rPr lang="nb-NO" sz="4000" b="1" dirty="0" smtClean="0"/>
            </a:br>
            <a:r>
              <a:rPr lang="nb-NO" sz="4000" b="1" dirty="0"/>
              <a:t>	</a:t>
            </a:r>
            <a:r>
              <a:rPr lang="nb-NO" sz="4000" b="1" dirty="0" smtClean="0"/>
              <a:t>	– med medlemmer</a:t>
            </a:r>
            <a:endParaRPr lang="nb-NO" sz="4000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2885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b-NO" sz="3200" dirty="0" err="1" smtClean="0"/>
              <a:t>Korleis</a:t>
            </a:r>
            <a:r>
              <a:rPr lang="nb-NO" sz="3200" dirty="0" smtClean="0"/>
              <a:t> møte nye </a:t>
            </a:r>
            <a:r>
              <a:rPr lang="nb-NO" sz="3200" dirty="0" err="1" smtClean="0"/>
              <a:t>kandidatar</a:t>
            </a:r>
            <a:endParaRPr lang="nb-NO" sz="3200" dirty="0"/>
          </a:p>
          <a:p>
            <a:pPr lvl="1"/>
            <a:r>
              <a:rPr lang="nb-NO" dirty="0" smtClean="0"/>
              <a:t>Alle som møter </a:t>
            </a:r>
            <a:r>
              <a:rPr lang="nb-NO" dirty="0" err="1" smtClean="0"/>
              <a:t>Rotary</a:t>
            </a:r>
            <a:r>
              <a:rPr lang="nb-NO" dirty="0" smtClean="0"/>
              <a:t> skal ha ei </a:t>
            </a:r>
            <a:r>
              <a:rPr lang="nb-NO" u="sng" dirty="0" smtClean="0"/>
              <a:t>positiv oppleving </a:t>
            </a:r>
            <a:r>
              <a:rPr lang="nb-NO" dirty="0" smtClean="0"/>
              <a:t>av møtet.</a:t>
            </a:r>
          </a:p>
          <a:p>
            <a:pPr lvl="2"/>
            <a:r>
              <a:rPr lang="nb-NO" dirty="0" smtClean="0"/>
              <a:t>Snakk med nye </a:t>
            </a:r>
            <a:r>
              <a:rPr lang="nb-NO" dirty="0" err="1" smtClean="0"/>
              <a:t>kandidatar</a:t>
            </a:r>
            <a:r>
              <a:rPr lang="nb-NO" dirty="0" smtClean="0"/>
              <a:t> om kva </a:t>
            </a:r>
            <a:r>
              <a:rPr lang="nb-NO" dirty="0" err="1" smtClean="0"/>
              <a:t>Rotary</a:t>
            </a:r>
            <a:r>
              <a:rPr lang="nb-NO" dirty="0" smtClean="0"/>
              <a:t> er for deg og fordelene ved medlemskap</a:t>
            </a:r>
          </a:p>
          <a:p>
            <a:pPr lvl="3"/>
            <a:r>
              <a:rPr lang="nb-NO" dirty="0" smtClean="0"/>
              <a:t>Sjansen til å </a:t>
            </a:r>
            <a:r>
              <a:rPr lang="nb-NO" dirty="0" err="1" smtClean="0"/>
              <a:t>gjere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forskjell i andre sitt liv</a:t>
            </a:r>
          </a:p>
          <a:p>
            <a:pPr lvl="3"/>
            <a:r>
              <a:rPr lang="nb-NO" dirty="0" smtClean="0"/>
              <a:t>Høve til å utvikle nye </a:t>
            </a:r>
            <a:r>
              <a:rPr lang="nb-NO" dirty="0" err="1" smtClean="0"/>
              <a:t>ferdigheiter</a:t>
            </a:r>
            <a:r>
              <a:rPr lang="nb-NO" dirty="0" smtClean="0"/>
              <a:t> gjennom medlemskapet</a:t>
            </a:r>
          </a:p>
          <a:p>
            <a:pPr lvl="3"/>
            <a:r>
              <a:rPr lang="nb-NO" dirty="0" smtClean="0"/>
              <a:t>Høve til å skaffe seg nye, varige vennskap</a:t>
            </a:r>
          </a:p>
          <a:p>
            <a:pPr lvl="2"/>
            <a:r>
              <a:rPr lang="nb-NO" dirty="0" err="1" smtClean="0"/>
              <a:t>Fortel</a:t>
            </a:r>
            <a:r>
              <a:rPr lang="nb-NO" dirty="0" smtClean="0"/>
              <a:t> om klubben</a:t>
            </a:r>
          </a:p>
          <a:p>
            <a:pPr lvl="3"/>
            <a:r>
              <a:rPr lang="nb-NO" dirty="0" smtClean="0"/>
              <a:t>Møteprogrammet</a:t>
            </a:r>
          </a:p>
          <a:p>
            <a:pPr lvl="3"/>
            <a:r>
              <a:rPr lang="nb-NO" dirty="0" smtClean="0"/>
              <a:t>Serviceprosjekt</a:t>
            </a:r>
          </a:p>
          <a:p>
            <a:pPr lvl="3"/>
            <a:r>
              <a:rPr lang="nb-NO" dirty="0" err="1" smtClean="0"/>
              <a:t>Forventningar</a:t>
            </a:r>
            <a:r>
              <a:rPr lang="nb-NO" dirty="0" smtClean="0"/>
              <a:t> klubben har til frammøte</a:t>
            </a:r>
          </a:p>
          <a:p>
            <a:pPr lvl="3"/>
            <a:r>
              <a:rPr lang="nb-NO" dirty="0" err="1" smtClean="0"/>
              <a:t>økonmiske</a:t>
            </a:r>
            <a:r>
              <a:rPr lang="nb-NO" dirty="0" smtClean="0"/>
              <a:t> </a:t>
            </a:r>
            <a:r>
              <a:rPr lang="nb-NO" dirty="0" err="1" smtClean="0"/>
              <a:t>forpliktelsar</a:t>
            </a:r>
            <a:endParaRPr lang="nb-NO" dirty="0" smtClean="0"/>
          </a:p>
          <a:p>
            <a:pPr lvl="2"/>
            <a:r>
              <a:rPr lang="nb-NO" dirty="0" err="1" smtClean="0"/>
              <a:t>Gje</a:t>
            </a:r>
            <a:r>
              <a:rPr lang="nb-NO" dirty="0" smtClean="0"/>
              <a:t> </a:t>
            </a:r>
            <a:r>
              <a:rPr lang="nb-NO" dirty="0" err="1" smtClean="0"/>
              <a:t>kandidatar</a:t>
            </a:r>
            <a:r>
              <a:rPr lang="nb-NO" dirty="0" smtClean="0"/>
              <a:t> brosjyre for potensielle medlemmer</a:t>
            </a:r>
          </a:p>
          <a:p>
            <a:pPr marL="914400" lvl="2" indent="0">
              <a:buNone/>
            </a:pPr>
            <a:r>
              <a:rPr lang="nb-NO" sz="2400" dirty="0" smtClean="0"/>
              <a:t> 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3537"/>
            <a:ext cx="1871100" cy="1466850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96837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678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6378</TotalTime>
  <Words>1103</Words>
  <Application>Microsoft Macintosh PowerPoint</Application>
  <PresentationFormat>Tilpasset</PresentationFormat>
  <Paragraphs>139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Rotary inn i framtida – med medlemmer</vt:lpstr>
      <vt:lpstr>     Rotary inn i framtida    – med medlemmer</vt:lpstr>
      <vt:lpstr>        Rotary inn i framtida    – med medlemmer </vt:lpstr>
      <vt:lpstr>     Rotary inn i framtida    – med medlemmer </vt:lpstr>
      <vt:lpstr>     Rotary inn i framtida    – med medlemmer</vt:lpstr>
      <vt:lpstr>  </vt:lpstr>
      <vt:lpstr>     Rotary inn i framtida    – med medlemmer</vt:lpstr>
      <vt:lpstr> </vt:lpstr>
      <vt:lpstr>  Rotary inn i framtida    – med medlemmer</vt:lpstr>
      <vt:lpstr>        Rotary inn i framtida    – med medlemmer  </vt:lpstr>
      <vt:lpstr>  Rotary inn i framtida    – med medlemmer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inn i framtida – med medlemmer</dc:title>
  <dc:creator>Leif Harald Kvaale</dc:creator>
  <cp:lastModifiedBy>Einar Solheim</cp:lastModifiedBy>
  <cp:revision>74</cp:revision>
  <dcterms:created xsi:type="dcterms:W3CDTF">2017-07-04T08:05:54Z</dcterms:created>
  <dcterms:modified xsi:type="dcterms:W3CDTF">2017-09-26T18:37:02Z</dcterms:modified>
</cp:coreProperties>
</file>