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4"/>
  </p:notesMasterIdLst>
  <p:sldIdLst>
    <p:sldId id="257" r:id="rId2"/>
    <p:sldId id="307" r:id="rId3"/>
    <p:sldId id="264" r:id="rId4"/>
    <p:sldId id="258" r:id="rId5"/>
    <p:sldId id="266" r:id="rId6"/>
    <p:sldId id="272" r:id="rId7"/>
    <p:sldId id="267" r:id="rId8"/>
    <p:sldId id="294" r:id="rId9"/>
    <p:sldId id="259" r:id="rId10"/>
    <p:sldId id="268" r:id="rId11"/>
    <p:sldId id="269" r:id="rId12"/>
    <p:sldId id="270" r:id="rId13"/>
    <p:sldId id="271" r:id="rId14"/>
    <p:sldId id="273" r:id="rId15"/>
    <p:sldId id="275" r:id="rId16"/>
    <p:sldId id="260" r:id="rId17"/>
    <p:sldId id="261" r:id="rId18"/>
    <p:sldId id="262" r:id="rId19"/>
    <p:sldId id="276" r:id="rId20"/>
    <p:sldId id="277" r:id="rId21"/>
    <p:sldId id="278" r:id="rId22"/>
    <p:sldId id="284" r:id="rId23"/>
    <p:sldId id="285" r:id="rId24"/>
    <p:sldId id="286" r:id="rId25"/>
    <p:sldId id="279" r:id="rId26"/>
    <p:sldId id="280" r:id="rId27"/>
    <p:sldId id="281" r:id="rId28"/>
    <p:sldId id="287" r:id="rId29"/>
    <p:sldId id="295" r:id="rId30"/>
    <p:sldId id="282" r:id="rId31"/>
    <p:sldId id="288" r:id="rId32"/>
    <p:sldId id="283" r:id="rId33"/>
    <p:sldId id="289" r:id="rId34"/>
    <p:sldId id="290" r:id="rId35"/>
    <p:sldId id="291" r:id="rId36"/>
    <p:sldId id="292" r:id="rId37"/>
    <p:sldId id="293" r:id="rId38"/>
    <p:sldId id="299" r:id="rId39"/>
    <p:sldId id="306" r:id="rId40"/>
    <p:sldId id="303" r:id="rId41"/>
    <p:sldId id="296" r:id="rId42"/>
    <p:sldId id="263" r:id="rId4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0464E-30B0-0144-831F-525AA8C5052E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34A1-8EB6-DB4D-B5E7-C5890ECBB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38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----- Møtenotater (07/11/16 18:27) -----</a:t>
            </a:r>
          </a:p>
          <a:p>
            <a:r>
              <a:rPr lang="nb-NO"/>
              <a:t>appsco.com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34A1-8EB6-DB4D-B5E7-C5890ECBB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91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Gå til ”</a:t>
            </a:r>
            <a:r>
              <a:rPr lang="nb-NO" dirty="0" err="1" smtClean="0"/>
              <a:t>appsco.com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34A1-8EB6-DB4D-B5E7-C5890ECBB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44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9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0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17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95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4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62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9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93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75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5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175A-91EC-0944-9B96-25439532DA1D}" type="datetimeFigureOut">
              <a:rPr lang="nb-NO" smtClean="0"/>
              <a:t>07/11/16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0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2250.rotary.no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2250.rotary.no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hyperlink" Target="https://mail.mysiteshop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hyperlink" Target="http://www.d2250.rotary.no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2250.rotary.no" TargetMode="Externa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co.com" TargetMode="External"/><Relationship Id="rId4" Type="http://schemas.openxmlformats.org/officeDocument/2006/relationships/hyperlink" Target="http://www.mail.mysiteshop.com" TargetMode="External"/><Relationship Id="rId5" Type="http://schemas.openxmlformats.org/officeDocument/2006/relationships/hyperlink" Target="https://medlemsnett.rotary.no" TargetMode="External"/><Relationship Id="rId6" Type="http://schemas.openxmlformats.org/officeDocument/2006/relationships/hyperlink" Target="d2250.rotary.no" TargetMode="External"/><Relationship Id="rId7" Type="http://schemas.openxmlformats.org/officeDocument/2006/relationships/hyperlink" Target="http://rotary.no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http://www.uib.n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33400" y="3581400"/>
            <a:ext cx="6858000" cy="22098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Medlemsnett</a:t>
            </a:r>
            <a:r>
              <a:rPr lang="en-US" sz="40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hjemmesider</a:t>
            </a:r>
            <a:r>
              <a:rPr lang="en-US" sz="40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og</a:t>
            </a:r>
            <a:r>
              <a:rPr lang="en-US" sz="40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 e-post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935799" y="1371600"/>
            <a:ext cx="487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90"/>
                </a:solidFill>
                <a:latin typeface="Arial Narrow Bold"/>
                <a:cs typeface="Arial Narrow Bold"/>
              </a:rPr>
              <a:t>Velkommen</a:t>
            </a:r>
            <a:r>
              <a:rPr lang="en-US" sz="4000" dirty="0" smtClean="0">
                <a:solidFill>
                  <a:srgbClr val="000090"/>
                </a:solidFill>
                <a:latin typeface="Arial Narrow Bold"/>
                <a:cs typeface="Arial Narrow Bold"/>
              </a:rPr>
              <a:t> </a:t>
            </a:r>
            <a:r>
              <a:rPr lang="en-US" sz="4000" dirty="0" err="1" smtClean="0">
                <a:solidFill>
                  <a:srgbClr val="000090"/>
                </a:solidFill>
                <a:latin typeface="Arial Narrow Bold"/>
                <a:cs typeface="Arial Narrow Bold"/>
              </a:rPr>
              <a:t>til</a:t>
            </a:r>
            <a:r>
              <a:rPr lang="en-US" sz="4000" dirty="0" smtClean="0">
                <a:solidFill>
                  <a:srgbClr val="000090"/>
                </a:solidFill>
                <a:latin typeface="Arial Narrow Bold"/>
                <a:cs typeface="Arial Narrow Bold"/>
              </a:rPr>
              <a:t> </a:t>
            </a:r>
            <a:r>
              <a:rPr lang="en-US" sz="4000" dirty="0" err="1" smtClean="0">
                <a:solidFill>
                  <a:srgbClr val="000090"/>
                </a:solidFill>
                <a:latin typeface="Arial Narrow Bold"/>
                <a:cs typeface="Arial Narrow Bold"/>
              </a:rPr>
              <a:t>kurs</a:t>
            </a:r>
            <a:r>
              <a:rPr lang="en-US" sz="4000" dirty="0" smtClean="0">
                <a:solidFill>
                  <a:srgbClr val="000090"/>
                </a:solidFill>
                <a:latin typeface="Arial Narrow Bold"/>
                <a:cs typeface="Arial Narrow Bold"/>
              </a:rPr>
              <a:t> </a:t>
            </a:r>
            <a:r>
              <a:rPr lang="en-US" sz="4000" dirty="0" err="1" smtClean="0">
                <a:solidFill>
                  <a:srgbClr val="000090"/>
                </a:solidFill>
                <a:latin typeface="Arial Narrow Bold"/>
                <a:cs typeface="Arial Narrow Bold"/>
              </a:rPr>
              <a:t>i</a:t>
            </a:r>
            <a:r>
              <a:rPr lang="en-US" sz="4000" dirty="0" smtClean="0">
                <a:solidFill>
                  <a:srgbClr val="000090"/>
                </a:solidFill>
                <a:latin typeface="Arial Narrow Bold"/>
                <a:cs typeface="Arial Narrow Bold"/>
              </a:rPr>
              <a:t> </a:t>
            </a:r>
            <a:r>
              <a:rPr lang="en-US" sz="4000" dirty="0" err="1" smtClean="0">
                <a:solidFill>
                  <a:srgbClr val="000090"/>
                </a:solidFill>
                <a:latin typeface="Arial Narrow Bold"/>
                <a:cs typeface="Arial Narrow Bold"/>
              </a:rPr>
              <a:t>Norfos</a:t>
            </a:r>
            <a:r>
              <a:rPr lang="en-US" sz="4000" dirty="0" smtClean="0">
                <a:solidFill>
                  <a:srgbClr val="000090"/>
                </a:solidFill>
                <a:latin typeface="Arial Narrow Bold"/>
                <a:cs typeface="Arial Narrow Bold"/>
              </a:rPr>
              <a:t> </a:t>
            </a:r>
            <a:r>
              <a:rPr lang="en-US" sz="4000" dirty="0" err="1">
                <a:solidFill>
                  <a:srgbClr val="000090"/>
                </a:solidFill>
                <a:latin typeface="Arial Narrow Bold"/>
                <a:cs typeface="Arial Narrow Bold"/>
              </a:rPr>
              <a:t>digitale</a:t>
            </a:r>
            <a:r>
              <a:rPr lang="en-US" sz="4000" dirty="0">
                <a:solidFill>
                  <a:srgbClr val="000090"/>
                </a:solidFill>
                <a:latin typeface="Arial Narrow Bold"/>
                <a:cs typeface="Arial Narrow Bold"/>
              </a:rPr>
              <a:t> </a:t>
            </a:r>
            <a:r>
              <a:rPr lang="en-US" sz="4000" dirty="0" err="1">
                <a:solidFill>
                  <a:srgbClr val="000090"/>
                </a:solidFill>
                <a:latin typeface="Arial Narrow Bold"/>
                <a:cs typeface="Arial Narrow Bold"/>
              </a:rPr>
              <a:t>tjenester</a:t>
            </a:r>
            <a:endParaRPr lang="en-US" sz="4000" dirty="0">
              <a:solidFill>
                <a:srgbClr val="000090"/>
              </a:solidFill>
              <a:latin typeface="Arial Narrow Bold"/>
              <a:cs typeface="Arial Narrow Bold"/>
            </a:endParaRPr>
          </a:p>
          <a:p>
            <a:endParaRPr lang="nb-NO" dirty="0"/>
          </a:p>
        </p:txBody>
      </p:sp>
      <p:pic>
        <p:nvPicPr>
          <p:cNvPr id="5" name="Bilde 4" descr="RotaryMoE_PMS-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69" y="245618"/>
            <a:ext cx="2194491" cy="2203200"/>
          </a:xfrm>
          <a:prstGeom prst="rect">
            <a:avLst/>
          </a:prstGeom>
        </p:spPr>
      </p:pic>
      <p:pic>
        <p:nvPicPr>
          <p:cNvPr id="6" name="Bilde 5" descr="RotaryMBS_PMS-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3" y="6118291"/>
            <a:ext cx="1816344" cy="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9957" y="1645557"/>
            <a:ext cx="6400800" cy="4568372"/>
          </a:xfrm>
        </p:spPr>
        <p:txBody>
          <a:bodyPr>
            <a:normAutofit/>
          </a:bodyPr>
          <a:lstStyle/>
          <a:p>
            <a:endParaRPr lang="nb-NO" dirty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7" name="Bilde 6" descr="Skjermbilde 2016-09-15 kl. 17.2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0" y="1577828"/>
            <a:ext cx="8236387" cy="4484940"/>
          </a:xfrm>
          <a:prstGeom prst="rect">
            <a:avLst/>
          </a:prstGeom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136072" y="132996"/>
            <a:ext cx="283935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2" name="Bilde 1" descr="Skjermbilde 2016-09-15 kl. 17.2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4" y="1195257"/>
            <a:ext cx="7490971" cy="487327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990867" y="1204459"/>
            <a:ext cx="846645" cy="415142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2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3" name="Bilde 2" descr="Skjermbilde 2016-09-15 kl. 17.2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9" y="1204459"/>
            <a:ext cx="6078037" cy="473289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487811" y="2199344"/>
            <a:ext cx="2153424" cy="874217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65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2" name="Bilde 1" descr="Skjermbilde 2016-09-15 kl. 17.22.30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204459"/>
            <a:ext cx="8317187" cy="47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7" name="Bilde 6" descr="Skjermbilde 2016-09-15 kl. 18.07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8" y="1263462"/>
            <a:ext cx="6987310" cy="489111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313030" y="1263462"/>
            <a:ext cx="634984" cy="346937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3529779" y="68516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402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9957" y="1645557"/>
            <a:ext cx="6400800" cy="4568372"/>
          </a:xfrm>
        </p:spPr>
        <p:txBody>
          <a:bodyPr>
            <a:normAutofit/>
          </a:bodyPr>
          <a:lstStyle/>
          <a:p>
            <a:endParaRPr lang="nb-NO" dirty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7" name="Bilde 6" descr="Skjermbilde 2016-09-15 kl. 17.2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0" y="1577828"/>
            <a:ext cx="8236387" cy="4484940"/>
          </a:xfrm>
          <a:prstGeom prst="rect">
            <a:avLst/>
          </a:prstGeom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136072" y="132996"/>
            <a:ext cx="283935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359229" y="151040"/>
            <a:ext cx="2099129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9229" y="2922461"/>
            <a:ext cx="8437263" cy="15544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Dette tilbudet kan benyttes på PC, Mac, </a:t>
            </a:r>
            <a:r>
              <a:rPr lang="nb-NO" dirty="0" err="1" smtClean="0">
                <a:latin typeface="Arial"/>
                <a:cs typeface="Arial"/>
              </a:rPr>
              <a:t>Iphone</a:t>
            </a:r>
            <a:r>
              <a:rPr lang="nb-NO" dirty="0" smtClean="0">
                <a:latin typeface="Arial"/>
                <a:cs typeface="Arial"/>
              </a:rPr>
              <a:t>, </a:t>
            </a:r>
            <a:r>
              <a:rPr lang="nb-NO" dirty="0" err="1" smtClean="0">
                <a:latin typeface="Arial"/>
                <a:cs typeface="Arial"/>
              </a:rPr>
              <a:t>Ipad</a:t>
            </a:r>
            <a:r>
              <a:rPr lang="nb-NO" dirty="0" smtClean="0">
                <a:latin typeface="Arial"/>
                <a:cs typeface="Arial"/>
              </a:rPr>
              <a:t> og </a:t>
            </a:r>
            <a:r>
              <a:rPr lang="nb-NO" dirty="0" err="1" smtClean="0">
                <a:latin typeface="Arial"/>
                <a:cs typeface="Arial"/>
              </a:rPr>
              <a:t>Android</a:t>
            </a:r>
            <a:r>
              <a:rPr lang="nb-NO" dirty="0" smtClean="0">
                <a:latin typeface="Arial"/>
                <a:cs typeface="Arial"/>
              </a:rPr>
              <a:t> baserte løsninger.</a:t>
            </a:r>
          </a:p>
          <a:p>
            <a:endParaRPr lang="nb-NO" dirty="0"/>
          </a:p>
        </p:txBody>
      </p:sp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136072" y="132996"/>
            <a:ext cx="283935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4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0621" y="2230367"/>
            <a:ext cx="8023141" cy="3254193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err="1" smtClean="0">
                <a:latin typeface="Arial"/>
                <a:cs typeface="Arial"/>
              </a:rPr>
              <a:t>Rotary</a:t>
            </a:r>
            <a:r>
              <a:rPr lang="nb-NO" dirty="0" smtClean="0">
                <a:latin typeface="Arial"/>
                <a:cs typeface="Arial"/>
              </a:rPr>
              <a:t> medlemsnett er oppgradert til ny moderne plattform.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Ny design og mer logisk oppbygging.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Nytt internt meldingssystem.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Arkiv med funksjonsbasert tilgang.</a:t>
            </a:r>
          </a:p>
          <a:p>
            <a:endParaRPr lang="nb-NO" dirty="0"/>
          </a:p>
        </p:txBody>
      </p:sp>
      <p:sp>
        <p:nvSpPr>
          <p:cNvPr id="4" name="Rectangle 2"/>
          <p:cNvSpPr/>
          <p:nvPr/>
        </p:nvSpPr>
        <p:spPr>
          <a:xfrm>
            <a:off x="-175166" y="367757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kern="1200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6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7772400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Overgang til nytt </a:t>
            </a:r>
            <a:r>
              <a:rPr lang="nb-NO" sz="4000" dirty="0">
                <a:solidFill>
                  <a:srgbClr val="FFFFFF"/>
                </a:solidFill>
              </a:rPr>
              <a:t>medlemsnett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350" y="1577005"/>
            <a:ext cx="7876849" cy="403638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Informasjon fra gammelt nett migreres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E-postadressen blir medlemmets brukernavn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Medlemmer som ikke har e-post får ikke tilgang til det nye nettet.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E-post adressen kan </a:t>
            </a:r>
            <a:r>
              <a:rPr lang="nb-NO" dirty="0" err="1" smtClean="0">
                <a:latin typeface="Arial"/>
                <a:cs typeface="Arial"/>
              </a:rPr>
              <a:t>editers</a:t>
            </a:r>
            <a:r>
              <a:rPr lang="nb-NO" dirty="0" smtClean="0">
                <a:latin typeface="Arial"/>
                <a:cs typeface="Arial"/>
              </a:rPr>
              <a:t> av det enkelte medlem.</a:t>
            </a:r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pic>
        <p:nvPicPr>
          <p:cNvPr id="7" name="Bilde 6" descr="Skjermbilde 2016-09-15 kl. 17.22.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9" y="1213531"/>
            <a:ext cx="7987915" cy="456139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230206" y="2438604"/>
            <a:ext cx="938672" cy="1012251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47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9957" y="1518557"/>
            <a:ext cx="6400800" cy="456837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Websider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E-post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Medlemsnett</a:t>
            </a:r>
          </a:p>
          <a:p>
            <a:pPr marL="457200" indent="-457200" algn="l">
              <a:buFont typeface="Arial"/>
              <a:buChar char="•"/>
            </a:pPr>
            <a:r>
              <a:rPr lang="nb-NO" sz="1900" dirty="0" smtClean="0">
                <a:latin typeface="Arial"/>
                <a:cs typeface="Arial"/>
              </a:rPr>
              <a:t>Internt meldingssystem</a:t>
            </a:r>
          </a:p>
          <a:p>
            <a:pPr marL="457200" indent="-457200" algn="l">
              <a:buFont typeface="Arial"/>
              <a:buChar char="•"/>
            </a:pPr>
            <a:r>
              <a:rPr lang="nb-NO" sz="1900" dirty="0" smtClean="0">
                <a:latin typeface="Arial"/>
                <a:cs typeface="Arial"/>
              </a:rPr>
              <a:t>Arkiv</a:t>
            </a:r>
          </a:p>
          <a:p>
            <a:pPr marL="457200" indent="-457200" algn="l">
              <a:buFont typeface="Arial"/>
              <a:buChar char="•"/>
            </a:pPr>
            <a:r>
              <a:rPr lang="nb-NO" sz="1900" dirty="0" smtClean="0">
                <a:latin typeface="Arial"/>
                <a:cs typeface="Arial"/>
              </a:rPr>
              <a:t>Krysspublisering av nyheter</a:t>
            </a:r>
          </a:p>
          <a:p>
            <a:pPr marL="457200" indent="-457200" algn="l">
              <a:buFont typeface="Arial"/>
              <a:buChar char="•"/>
            </a:pPr>
            <a:r>
              <a:rPr lang="nb-NO" sz="1900" dirty="0" smtClean="0">
                <a:latin typeface="Arial"/>
                <a:cs typeface="Arial"/>
              </a:rPr>
              <a:t>Integrasjon mellom medlemsnett og websider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Dashbordet ”Min side”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Support</a:t>
            </a:r>
            <a:endParaRPr lang="nb-NO" dirty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96330" y="293914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 err="1"/>
              <a:t>Norfos</a:t>
            </a:r>
            <a:r>
              <a:rPr lang="nb-NO" sz="4000" dirty="0"/>
              <a:t> digitale tjenester</a:t>
            </a:r>
            <a:endParaRPr lang="en-US" sz="4000" kern="1200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pic>
        <p:nvPicPr>
          <p:cNvPr id="2" name="Bilde 1" descr="Skjermbilde 2016-09-15 kl. 21.5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6" y="1643258"/>
            <a:ext cx="8632102" cy="37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38660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pic>
        <p:nvPicPr>
          <p:cNvPr id="3" name="Bilde 2" descr="Skjermbilde 2016-09-15 kl. 22.0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27" y="815908"/>
            <a:ext cx="2768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2" name="Bilde 1" descr="Screen Shot 2016-09-16 at 23.56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35" y="1213531"/>
            <a:ext cx="5848626" cy="478146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519231" y="4893732"/>
            <a:ext cx="1186369" cy="1202858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359229" y="151040"/>
            <a:ext cx="2099129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3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2" name="Bilde 1" descr="Screen Shot 2016-09-17 at 00.00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2" y="1106363"/>
            <a:ext cx="7806267" cy="484712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12234" y="4487573"/>
            <a:ext cx="1589101" cy="1432051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359229" y="151040"/>
            <a:ext cx="2099129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9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3" name="Bilde 2" descr="Screen Shot 2016-09-16 at 23.5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1" y="2565400"/>
            <a:ext cx="2120900" cy="2082800"/>
          </a:xfrm>
          <a:prstGeom prst="rect">
            <a:avLst/>
          </a:prstGeom>
        </p:spPr>
      </p:pic>
      <p:pic>
        <p:nvPicPr>
          <p:cNvPr id="7" name="Bilde 6" descr="Screen Shot 2016-09-16 at 23.54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25" y="1303871"/>
            <a:ext cx="4087738" cy="5300133"/>
          </a:xfrm>
          <a:prstGeom prst="rect">
            <a:avLst/>
          </a:prstGeom>
        </p:spPr>
      </p:pic>
      <p:pic>
        <p:nvPicPr>
          <p:cNvPr id="9" name="Bilde 8" descr="Screen Shot 2016-09-16 at 23.55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67" y="2741083"/>
            <a:ext cx="1651000" cy="1866900"/>
          </a:xfrm>
          <a:prstGeom prst="rect">
            <a:avLst/>
          </a:prstGeom>
        </p:spPr>
      </p:pic>
      <p:sp>
        <p:nvSpPr>
          <p:cNvPr id="10" name="Tittel 1"/>
          <p:cNvSpPr txBox="1">
            <a:spLocks/>
          </p:cNvSpPr>
          <p:nvPr/>
        </p:nvSpPr>
        <p:spPr>
          <a:xfrm>
            <a:off x="359229" y="151040"/>
            <a:ext cx="2099129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81350" y="1564177"/>
            <a:ext cx="7876849" cy="403638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Hva du kan se og hva du kan redigere i det nye nettet er bestemt av hvilken rolle du har.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K</a:t>
            </a:r>
            <a:r>
              <a:rPr lang="nb-NO" dirty="0" smtClean="0">
                <a:latin typeface="Arial"/>
                <a:cs typeface="Arial"/>
              </a:rPr>
              <a:t>lubb: Medlem, president, sekretær, kasserer, CICO etc.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Distrikt: Guvernør, DICO, sekretær etc.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NORFO: Webmaster, styreleder etc.</a:t>
            </a:r>
          </a:p>
        </p:txBody>
      </p:sp>
    </p:spTree>
    <p:extLst>
      <p:ext uri="{BB962C8B-B14F-4D97-AF65-F5344CB8AC3E}">
        <p14:creationId xmlns:p14="http://schemas.microsoft.com/office/powerpoint/2010/main" val="295565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81350" y="1393619"/>
            <a:ext cx="2886573" cy="649839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Vanlig </a:t>
            </a:r>
            <a:r>
              <a:rPr lang="nb-NO" dirty="0">
                <a:latin typeface="Arial"/>
                <a:cs typeface="Arial"/>
              </a:rPr>
              <a:t>medlem </a:t>
            </a:r>
            <a:endParaRPr lang="nb-NO" dirty="0" smtClean="0">
              <a:latin typeface="Arial"/>
              <a:cs typeface="Arial"/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733750" y="2368287"/>
            <a:ext cx="7683696" cy="294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Kan se alt med noen </a:t>
            </a:r>
            <a:r>
              <a:rPr lang="nb-NO" dirty="0" err="1" smtClean="0">
                <a:latin typeface="Arial"/>
                <a:cs typeface="Arial"/>
              </a:rPr>
              <a:t>untak</a:t>
            </a:r>
            <a:r>
              <a:rPr lang="nb-NO" dirty="0" smtClean="0">
                <a:latin typeface="Arial"/>
                <a:cs typeface="Arial"/>
              </a:rPr>
              <a:t> (fraværsgrunner, </a:t>
            </a:r>
            <a:r>
              <a:rPr lang="nb-NO" dirty="0" err="1" smtClean="0">
                <a:latin typeface="Arial"/>
                <a:cs typeface="Arial"/>
              </a:rPr>
              <a:t>i.d</a:t>
            </a:r>
            <a:r>
              <a:rPr lang="nb-NO" dirty="0" smtClean="0">
                <a:latin typeface="Arial"/>
                <a:cs typeface="Arial"/>
              </a:rPr>
              <a:t>. Nr. </a:t>
            </a:r>
            <a:r>
              <a:rPr lang="nb-NO" dirty="0" err="1">
                <a:latin typeface="Arial"/>
                <a:cs typeface="Arial"/>
              </a:rPr>
              <a:t>e</a:t>
            </a:r>
            <a:r>
              <a:rPr lang="nb-NO" dirty="0" err="1" smtClean="0">
                <a:latin typeface="Arial"/>
                <a:cs typeface="Arial"/>
              </a:rPr>
              <a:t>tc</a:t>
            </a:r>
            <a:r>
              <a:rPr lang="nb-NO" dirty="0" smtClean="0">
                <a:latin typeface="Arial"/>
                <a:cs typeface="Arial"/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Kan ikke ta ut rapporter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Kan bare editere sin egen profil med noen </a:t>
            </a:r>
            <a:r>
              <a:rPr lang="nb-NO" dirty="0" err="1" smtClean="0">
                <a:latin typeface="Arial"/>
                <a:cs typeface="Arial"/>
              </a:rPr>
              <a:t>untak</a:t>
            </a:r>
            <a:r>
              <a:rPr lang="nb-NO" dirty="0" smtClean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773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81350" y="1393619"/>
            <a:ext cx="2886573" cy="649839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Klubb</a:t>
            </a: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398892" y="2368287"/>
            <a:ext cx="8384884" cy="294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De som er tildelt roller i klubben kan se alt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Har tilgang til rapporter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CICO, president, sekretær og </a:t>
            </a:r>
            <a:r>
              <a:rPr lang="nb-NO" dirty="0" err="1" smtClean="0">
                <a:latin typeface="Arial"/>
                <a:cs typeface="Arial"/>
              </a:rPr>
              <a:t>executive</a:t>
            </a:r>
            <a:r>
              <a:rPr lang="nb-NO" dirty="0" smtClean="0">
                <a:latin typeface="Arial"/>
                <a:cs typeface="Arial"/>
              </a:rPr>
              <a:t> </a:t>
            </a:r>
            <a:r>
              <a:rPr lang="nb-NO" dirty="0" err="1" smtClean="0">
                <a:latin typeface="Arial"/>
                <a:cs typeface="Arial"/>
              </a:rPr>
              <a:t>secretary</a:t>
            </a:r>
            <a:r>
              <a:rPr lang="nb-NO" dirty="0" smtClean="0">
                <a:latin typeface="Arial"/>
                <a:cs typeface="Arial"/>
              </a:rPr>
              <a:t> kan editere medlemsprofiler i klubben</a:t>
            </a:r>
          </a:p>
        </p:txBody>
      </p:sp>
    </p:spTree>
    <p:extLst>
      <p:ext uri="{BB962C8B-B14F-4D97-AF65-F5344CB8AC3E}">
        <p14:creationId xmlns:p14="http://schemas.microsoft.com/office/powerpoint/2010/main" val="94173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Klubbroller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Bilde av Roller klubb</a:t>
            </a:r>
            <a:endParaRPr lang="nb-NO" dirty="0"/>
          </a:p>
        </p:txBody>
      </p:sp>
      <p:pic>
        <p:nvPicPr>
          <p:cNvPr id="3" name="Bilde 2" descr="Screen Shot 2016-09-17 at 15.26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432571"/>
            <a:ext cx="7772400" cy="44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>
                <a:solidFill>
                  <a:srgbClr val="FFFFFF"/>
                </a:solidFill>
              </a:rPr>
              <a:t>Klubbroller</a:t>
            </a:r>
          </a:p>
        </p:txBody>
      </p:sp>
      <p:pic>
        <p:nvPicPr>
          <p:cNvPr id="7" name="Bilde 6" descr="Skjermbilde 2016-09-20 kl. 09.4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93" y="1154685"/>
            <a:ext cx="5753937" cy="49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304036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1523902" y="422734"/>
            <a:ext cx="5969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4000" kern="1200" dirty="0" smtClean="0"/>
              <a:t>Min side – Rotary Dashboard</a:t>
            </a:r>
            <a:endParaRPr lang="en-US" sz="4000" kern="1200" dirty="0"/>
          </a:p>
        </p:txBody>
      </p:sp>
      <p:sp>
        <p:nvSpPr>
          <p:cNvPr id="9" name="Rektangel 8"/>
          <p:cNvSpPr/>
          <p:nvPr/>
        </p:nvSpPr>
        <p:spPr>
          <a:xfrm>
            <a:off x="412297" y="1810877"/>
            <a:ext cx="8403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3200" dirty="0" err="1" smtClean="0">
                <a:solidFill>
                  <a:srgbClr val="8F8F8F"/>
                </a:solidFill>
              </a:rPr>
              <a:t>Rotary</a:t>
            </a:r>
            <a:r>
              <a:rPr lang="nb-NO" sz="3200" dirty="0" smtClean="0">
                <a:solidFill>
                  <a:srgbClr val="8F8F8F"/>
                </a:solidFill>
              </a:rPr>
              <a:t> Dashboard er en portal for web baserte tjenester.</a:t>
            </a:r>
          </a:p>
          <a:p>
            <a:pPr marL="457200" indent="-457200">
              <a:buFont typeface="Arial"/>
              <a:buChar char="•"/>
            </a:pPr>
            <a:r>
              <a:rPr lang="nb-NO" sz="3200" dirty="0" smtClean="0">
                <a:solidFill>
                  <a:srgbClr val="8F8F8F"/>
                </a:solidFill>
              </a:rPr>
              <a:t>Denne portalen kalles ”Min side” og gir tilgang til ulike tjenester basert på brukerens funksjon i </a:t>
            </a:r>
            <a:r>
              <a:rPr lang="nb-NO" sz="3200" dirty="0" err="1" smtClean="0">
                <a:solidFill>
                  <a:srgbClr val="8F8F8F"/>
                </a:solidFill>
              </a:rPr>
              <a:t>rotary</a:t>
            </a:r>
            <a:r>
              <a:rPr lang="nb-NO" sz="3200" dirty="0" smtClean="0">
                <a:solidFill>
                  <a:srgbClr val="8F8F8F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nb-NO" sz="3200" dirty="0" smtClean="0">
                <a:solidFill>
                  <a:srgbClr val="8F8F8F"/>
                </a:solidFill>
              </a:rPr>
              <a:t>Tilgang gis med ett brukernavn/passord </a:t>
            </a:r>
          </a:p>
          <a:p>
            <a:pPr marL="457200" indent="-457200">
              <a:buFont typeface="Arial"/>
              <a:buChar char="•"/>
            </a:pPr>
            <a:r>
              <a:rPr lang="nb-NO" sz="3200" dirty="0" smtClean="0">
                <a:solidFill>
                  <a:srgbClr val="8F8F8F"/>
                </a:solidFill>
              </a:rPr>
              <a:t>Single </a:t>
            </a:r>
            <a:r>
              <a:rPr lang="nb-NO" sz="3200" dirty="0" err="1" smtClean="0">
                <a:solidFill>
                  <a:srgbClr val="8F8F8F"/>
                </a:solidFill>
              </a:rPr>
              <a:t>sign-on</a:t>
            </a:r>
            <a:endParaRPr lang="nb-NO" sz="3200" dirty="0" smtClean="0">
              <a:solidFill>
                <a:srgbClr val="8F8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81350" y="1393619"/>
            <a:ext cx="2886573" cy="649839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Distrikt</a:t>
            </a: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733750" y="2368287"/>
            <a:ext cx="7683696" cy="294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nb-NO" dirty="0" err="1" smtClean="0">
                <a:latin typeface="Arial"/>
                <a:cs typeface="Arial"/>
              </a:rPr>
              <a:t>Distriktsekretær</a:t>
            </a:r>
            <a:r>
              <a:rPr lang="nb-NO" dirty="0" smtClean="0">
                <a:latin typeface="Arial"/>
                <a:cs typeface="Arial"/>
              </a:rPr>
              <a:t>, DICO og Guvernør kan se alt og editere alle klubber og medlemmer i distriktet med noen </a:t>
            </a:r>
            <a:r>
              <a:rPr lang="nb-NO" dirty="0" err="1" smtClean="0">
                <a:latin typeface="Arial"/>
                <a:cs typeface="Arial"/>
              </a:rPr>
              <a:t>untak</a:t>
            </a:r>
            <a:r>
              <a:rPr lang="nb-NO" dirty="0" smtClean="0">
                <a:latin typeface="Arial"/>
                <a:cs typeface="Arial"/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Har også full tilgang til alle rapportene.</a:t>
            </a:r>
          </a:p>
        </p:txBody>
      </p:sp>
    </p:spTree>
    <p:extLst>
      <p:ext uri="{BB962C8B-B14F-4D97-AF65-F5344CB8AC3E}">
        <p14:creationId xmlns:p14="http://schemas.microsoft.com/office/powerpoint/2010/main" val="3771669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Distriktroller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444017" y="3222419"/>
            <a:ext cx="2886573" cy="64983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Bilde av roller distrikt</a:t>
            </a:r>
          </a:p>
        </p:txBody>
      </p:sp>
      <p:pic>
        <p:nvPicPr>
          <p:cNvPr id="2" name="Bilde 1" descr="Screen Shot 2016-09-17 at 15.2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7" y="1268121"/>
            <a:ext cx="6366933" cy="47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23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41969"/>
            <a:ext cx="4475843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Nytt medlemsnett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81350" y="1580868"/>
            <a:ext cx="2886573" cy="649839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Webmaster</a:t>
            </a: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615566" y="2669513"/>
            <a:ext cx="8172136" cy="1189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Har full tilgang og editering av alle medlemmer, klubber, distrikter og NORFO</a:t>
            </a:r>
          </a:p>
        </p:txBody>
      </p:sp>
    </p:spTree>
    <p:extLst>
      <p:ext uri="{BB962C8B-B14F-4D97-AF65-F5344CB8AC3E}">
        <p14:creationId xmlns:p14="http://schemas.microsoft.com/office/powerpoint/2010/main" val="228841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2" y="126338"/>
            <a:ext cx="3071178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E-post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564767" y="2669513"/>
            <a:ext cx="8172136" cy="1189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E-postsystemet administreres av </a:t>
            </a:r>
            <a:r>
              <a:rPr lang="nb-NO" dirty="0" err="1" smtClean="0">
                <a:latin typeface="Arial"/>
                <a:cs typeface="Arial"/>
              </a:rPr>
              <a:t>Zimbra</a:t>
            </a:r>
            <a:endParaRPr lang="nb-NO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Log </a:t>
            </a:r>
            <a:r>
              <a:rPr lang="nb-NO" dirty="0">
                <a:latin typeface="Arial"/>
                <a:cs typeface="Arial"/>
              </a:rPr>
              <a:t>på med ” </a:t>
            </a:r>
            <a:r>
              <a:rPr lang="nb-NO" dirty="0" err="1">
                <a:latin typeface="Arial"/>
                <a:cs typeface="Arial"/>
                <a:hlinkClick r:id="rId3"/>
              </a:rPr>
              <a:t>https</a:t>
            </a:r>
            <a:r>
              <a:rPr lang="nb-NO" dirty="0">
                <a:latin typeface="Arial"/>
                <a:cs typeface="Arial"/>
                <a:hlinkClick r:id="rId3"/>
              </a:rPr>
              <a:t>://</a:t>
            </a:r>
            <a:r>
              <a:rPr lang="nb-NO" dirty="0" err="1" smtClean="0">
                <a:latin typeface="Arial"/>
                <a:cs typeface="Arial"/>
                <a:hlinkClick r:id="rId3"/>
              </a:rPr>
              <a:t>mail.mysiteshop.com</a:t>
            </a:r>
            <a:r>
              <a:rPr lang="nb-NO" dirty="0" smtClean="0">
                <a:latin typeface="Arial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833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04794" y="309988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9" name="Bilde 8" descr="Screen Shot 2016-09-17 at 15.2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8" y="1261533"/>
            <a:ext cx="5687486" cy="3709716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2065873" y="5170388"/>
            <a:ext cx="6298503" cy="1189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nb-NO" sz="1800" dirty="0" smtClean="0">
                <a:latin typeface="Arial"/>
                <a:cs typeface="Arial"/>
              </a:rPr>
              <a:t>Brukernavn: Klubbens e-post</a:t>
            </a:r>
          </a:p>
          <a:p>
            <a:pPr marL="457200" indent="-457200" algn="l">
              <a:buFont typeface="Arial"/>
              <a:buChar char="•"/>
            </a:pPr>
            <a:r>
              <a:rPr lang="nb-NO" sz="1800" dirty="0" smtClean="0">
                <a:latin typeface="Arial"/>
                <a:cs typeface="Arial"/>
              </a:rPr>
              <a:t>Passord (ikke samme som </a:t>
            </a:r>
            <a:r>
              <a:rPr lang="nb-NO" sz="1800" dirty="0" err="1" smtClean="0">
                <a:latin typeface="Arial"/>
                <a:cs typeface="Arial"/>
              </a:rPr>
              <a:t>Appsco</a:t>
            </a:r>
            <a:r>
              <a:rPr lang="nb-NO" sz="1800" dirty="0" smtClean="0">
                <a:latin typeface="Arial"/>
                <a:cs typeface="Arial"/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nb-NO" sz="1800" dirty="0" smtClean="0">
                <a:latin typeface="Arial"/>
                <a:cs typeface="Arial"/>
              </a:rPr>
              <a:t>Ikke knapp for ”Glemt passord”</a:t>
            </a:r>
          </a:p>
          <a:p>
            <a:pPr marL="457200" indent="-457200" algn="l">
              <a:buFont typeface="Arial"/>
              <a:buChar char="•"/>
            </a:pPr>
            <a:r>
              <a:rPr lang="nb-NO" sz="1800" dirty="0" smtClean="0">
                <a:latin typeface="Arial"/>
                <a:cs typeface="Arial"/>
              </a:rPr>
              <a:t>Kontakt DICO</a:t>
            </a:r>
          </a:p>
          <a:p>
            <a:pPr marL="457200" indent="-457200" algn="l">
              <a:buFont typeface="Arial"/>
              <a:buChar char="•"/>
            </a:pPr>
            <a:endParaRPr lang="nb-NO" sz="1800" dirty="0" smtClean="0">
              <a:latin typeface="Arial"/>
              <a:cs typeface="Arial"/>
            </a:endParaRPr>
          </a:p>
        </p:txBody>
      </p:sp>
      <p:sp>
        <p:nvSpPr>
          <p:cNvPr id="11" name="Tittel 1"/>
          <p:cNvSpPr txBox="1">
            <a:spLocks/>
          </p:cNvSpPr>
          <p:nvPr/>
        </p:nvSpPr>
        <p:spPr>
          <a:xfrm>
            <a:off x="225792" y="126338"/>
            <a:ext cx="307117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rgbClr val="FFFFFF"/>
                </a:solidFill>
              </a:rPr>
              <a:t>E-post</a:t>
            </a:r>
            <a:endParaRPr lang="nb-NO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3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3" name="Bilde 2" descr="Screen Shot 2016-09-17 at 15.28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78" y="1214464"/>
            <a:ext cx="6999054" cy="4940115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225792" y="126338"/>
            <a:ext cx="3071178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E-post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000950" y="3646735"/>
            <a:ext cx="2886573" cy="64983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Trykk: </a:t>
            </a:r>
            <a:r>
              <a:rPr lang="nb-NO" dirty="0" err="1" smtClean="0">
                <a:latin typeface="Arial"/>
                <a:cs typeface="Arial"/>
              </a:rPr>
              <a:t>Preferences</a:t>
            </a:r>
            <a:endParaRPr lang="nb-NO" dirty="0" smtClean="0">
              <a:latin typeface="Arial"/>
              <a:cs typeface="Arial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505200" y="1405467"/>
            <a:ext cx="965200" cy="42333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740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3" name="Bilde 2" descr="Screen Shot 2016-09-17 at 15.29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1267471"/>
            <a:ext cx="8043333" cy="4383770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225792" y="126338"/>
            <a:ext cx="3071178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E-post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697084" y="5966602"/>
            <a:ext cx="2886573" cy="649839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Trykk ”Mail”</a:t>
            </a:r>
          </a:p>
        </p:txBody>
      </p:sp>
      <p:sp>
        <p:nvSpPr>
          <p:cNvPr id="10" name="Ellipse 9"/>
          <p:cNvSpPr/>
          <p:nvPr/>
        </p:nvSpPr>
        <p:spPr>
          <a:xfrm>
            <a:off x="423333" y="2506133"/>
            <a:ext cx="965200" cy="42333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014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3" name="Bilde 2" descr="Screen Shot 2016-09-17 at 15.56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1106363"/>
            <a:ext cx="7281333" cy="4787921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225792" y="126338"/>
            <a:ext cx="3071178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E-post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831821" y="5736210"/>
            <a:ext cx="5510479" cy="64983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nb-NO" dirty="0" smtClean="0">
                <a:latin typeface="Arial"/>
                <a:cs typeface="Arial"/>
              </a:rPr>
              <a:t>Sett inn e-postadressene til de som skal </a:t>
            </a:r>
            <a:r>
              <a:rPr lang="nb-NO" smtClean="0">
                <a:latin typeface="Arial"/>
                <a:cs typeface="Arial"/>
              </a:rPr>
              <a:t>ha posten til klubben.</a:t>
            </a:r>
            <a:endParaRPr lang="nb-NO" dirty="0" smtClean="0">
              <a:latin typeface="Arial"/>
              <a:cs typeface="Arial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457369" y="3722284"/>
            <a:ext cx="1781634" cy="688006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63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7772400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Hjemmesider</a:t>
            </a:r>
            <a:endParaRPr lang="nb-NO" sz="4000" dirty="0">
              <a:solidFill>
                <a:srgbClr val="FFFFFF"/>
              </a:solidFill>
            </a:endParaRPr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907111" y="1838841"/>
            <a:ext cx="7551089" cy="3344343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/>
              <a:t>Kurs i hjemmesideprogrammet finnes på distriktets hjemmeside: </a:t>
            </a:r>
            <a:r>
              <a:rPr lang="nb-NO" dirty="0" smtClean="0">
                <a:hlinkClick r:id="rId3"/>
              </a:rPr>
              <a:t>d2250.rotary.no</a:t>
            </a:r>
            <a:endParaRPr lang="nb-NO" dirty="0" smtClean="0"/>
          </a:p>
          <a:p>
            <a:pPr marL="457200" indent="-457200" algn="l">
              <a:buFont typeface="Arial"/>
              <a:buChar char="•"/>
            </a:pPr>
            <a:r>
              <a:rPr lang="nb-NO" dirty="0"/>
              <a:t>Adressen til de nye hjemmesidene er: </a:t>
            </a:r>
            <a:r>
              <a:rPr lang="nb-NO" dirty="0" err="1"/>
              <a:t>Klubbnavn.rotary.no</a:t>
            </a:r>
            <a:endParaRPr lang="nb-NO" dirty="0"/>
          </a:p>
          <a:p>
            <a:pPr marL="457200" indent="-457200" algn="l">
              <a:buFont typeface="Arial"/>
              <a:buChar char="•"/>
            </a:pPr>
            <a:r>
              <a:rPr lang="nb-NO" dirty="0"/>
              <a:t>Du finner alle distriktets hjemmesider på </a:t>
            </a:r>
            <a:r>
              <a:rPr lang="nb-NO" dirty="0" smtClean="0"/>
              <a:t>d2250.rotary.no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08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7772400" cy="1071562"/>
          </a:xfrm>
        </p:spPr>
        <p:txBody>
          <a:bodyPr/>
          <a:lstStyle/>
          <a:p>
            <a:r>
              <a:rPr lang="nb-NO" sz="4000" dirty="0">
                <a:solidFill>
                  <a:srgbClr val="FFFFFF"/>
                </a:solidFill>
              </a:rPr>
              <a:t>Hjemmesider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16828" y="2084651"/>
            <a:ext cx="7641372" cy="291877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nb-NO" dirty="0" smtClean="0"/>
              <a:t>På medlemsnett er adgangen til editering lagt til hvilken rolle man har.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/>
              <a:t>På nettsidene tildeles adgangen uavhengig av rollen.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/>
              <a:t>Legges i programmet. </a:t>
            </a:r>
            <a:r>
              <a:rPr lang="nb-NO" dirty="0" smtClean="0">
                <a:hlinkClick r:id="rId2"/>
              </a:rPr>
              <a:t>D2250.rotary.no</a:t>
            </a:r>
            <a:endParaRPr lang="nb-NO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6072" y="132996"/>
            <a:ext cx="2839358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4902" y="1961346"/>
            <a:ext cx="8326834" cy="337932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Du går til www.appsco.com og bruker ”</a:t>
            </a:r>
            <a:r>
              <a:rPr lang="nb-NO" dirty="0" err="1" smtClean="0">
                <a:latin typeface="Arial"/>
                <a:cs typeface="Arial"/>
              </a:rPr>
              <a:t>Sign</a:t>
            </a:r>
            <a:r>
              <a:rPr lang="nb-NO" dirty="0" smtClean="0">
                <a:latin typeface="Arial"/>
                <a:cs typeface="Arial"/>
              </a:rPr>
              <a:t> up </a:t>
            </a:r>
            <a:r>
              <a:rPr lang="nb-NO" dirty="0" err="1" smtClean="0">
                <a:latin typeface="Arial"/>
                <a:cs typeface="Arial"/>
              </a:rPr>
              <a:t>now</a:t>
            </a:r>
            <a:r>
              <a:rPr lang="nb-NO" dirty="0" smtClean="0">
                <a:latin typeface="Arial"/>
                <a:cs typeface="Arial"/>
              </a:rPr>
              <a:t>”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Det har vist seg at nettleserne Safari (Mac) og </a:t>
            </a:r>
            <a:r>
              <a:rPr lang="nb-NO" dirty="0" err="1" smtClean="0">
                <a:latin typeface="Arial"/>
                <a:cs typeface="Arial"/>
              </a:rPr>
              <a:t>Internet</a:t>
            </a:r>
            <a:r>
              <a:rPr lang="nb-NO" dirty="0" smtClean="0">
                <a:latin typeface="Arial"/>
                <a:cs typeface="Arial"/>
              </a:rPr>
              <a:t> Explorer (Microsoft) kan skape problemer med de nye systemene Bruk Google </a:t>
            </a:r>
            <a:r>
              <a:rPr lang="nb-NO" dirty="0" err="1" smtClean="0">
                <a:latin typeface="Arial"/>
                <a:cs typeface="Arial"/>
              </a:rPr>
              <a:t>Chrome</a:t>
            </a:r>
            <a:r>
              <a:rPr lang="nb-NO" dirty="0" smtClean="0">
                <a:latin typeface="Arial"/>
                <a:cs typeface="Arial"/>
              </a:rPr>
              <a:t> eller </a:t>
            </a:r>
            <a:r>
              <a:rPr lang="nb-NO" dirty="0" err="1" smtClean="0">
                <a:latin typeface="Arial"/>
                <a:cs typeface="Arial"/>
              </a:rPr>
              <a:t>Firefox</a:t>
            </a:r>
            <a:endParaRPr lang="nb-NO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nb-NO" dirty="0" smtClean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87861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 err="1"/>
              <a:t>Norfos</a:t>
            </a:r>
            <a:r>
              <a:rPr lang="nb-NO" sz="4000" dirty="0"/>
              <a:t> digitale tjenester</a:t>
            </a:r>
            <a:endParaRPr lang="en-US" sz="4000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7772400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Hjemmesider</a:t>
            </a:r>
            <a:endParaRPr lang="nb-NO" sz="4000" dirty="0">
              <a:solidFill>
                <a:srgbClr val="FFFFFF"/>
              </a:solidFill>
            </a:endParaRPr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789472" y="1864757"/>
            <a:ext cx="7772400" cy="3422089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/>
              <a:t>Jeg vil anbefale å bruke hjemmesidene.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err="1"/>
              <a:t>Rotary.org</a:t>
            </a:r>
            <a:endParaRPr lang="nb-NO" dirty="0"/>
          </a:p>
          <a:p>
            <a:pPr marL="457200" indent="-457200" algn="l">
              <a:buFont typeface="Arial"/>
              <a:buChar char="•"/>
            </a:pPr>
            <a:r>
              <a:rPr lang="nb-NO" dirty="0" err="1"/>
              <a:t>Rotary.no</a:t>
            </a:r>
            <a:endParaRPr lang="nb-NO" dirty="0"/>
          </a:p>
          <a:p>
            <a:pPr marL="457200" indent="-457200" algn="l">
              <a:buFont typeface="Arial"/>
              <a:buChar char="•"/>
            </a:pPr>
            <a:r>
              <a:rPr lang="nb-NO" dirty="0"/>
              <a:t>D2250.</a:t>
            </a:r>
            <a:r>
              <a:rPr lang="nb-NO" dirty="0" smtClean="0"/>
              <a:t>rotary.no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/>
              <a:t>Klubbens</a:t>
            </a:r>
          </a:p>
        </p:txBody>
      </p:sp>
    </p:spTree>
    <p:extLst>
      <p:ext uri="{BB962C8B-B14F-4D97-AF65-F5344CB8AC3E}">
        <p14:creationId xmlns:p14="http://schemas.microsoft.com/office/powerpoint/2010/main" val="164224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7772400" cy="1071562"/>
          </a:xfrm>
        </p:spPr>
        <p:txBody>
          <a:bodyPr/>
          <a:lstStyle/>
          <a:p>
            <a:r>
              <a:rPr lang="nb-NO" sz="4000" dirty="0" err="1" smtClean="0">
                <a:solidFill>
                  <a:srgbClr val="FFFFFF"/>
                </a:solidFill>
              </a:rPr>
              <a:t>Rotary</a:t>
            </a:r>
            <a:r>
              <a:rPr lang="nb-NO" sz="4000" dirty="0" smtClean="0">
                <a:solidFill>
                  <a:srgbClr val="FFFFFF"/>
                </a:solidFill>
              </a:rPr>
              <a:t> support tjeneste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16828" y="2538179"/>
            <a:ext cx="7641372" cy="291877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nb-NO" dirty="0" smtClean="0"/>
              <a:t>CICO betjener klubbens medlemmer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/>
              <a:t>DICO assisterer klubbene i distriktet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/>
              <a:t>Webmaster bistår DICO når det kreves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err="1" smtClean="0"/>
              <a:t>Support@rotary.no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321727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3351969" cy="1071562"/>
          </a:xfrm>
        </p:spPr>
        <p:txBody>
          <a:bodyPr/>
          <a:lstStyle/>
          <a:p>
            <a:r>
              <a:rPr lang="nb-NO" sz="4000" dirty="0" smtClean="0">
                <a:solidFill>
                  <a:srgbClr val="FFFFFF"/>
                </a:solidFill>
              </a:rPr>
              <a:t>Innlogginger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755005" y="2374739"/>
            <a:ext cx="7589184" cy="3779839"/>
          </a:xfrm>
        </p:spPr>
        <p:txBody>
          <a:bodyPr>
            <a:noAutofit/>
          </a:bodyPr>
          <a:lstStyle/>
          <a:p>
            <a:pPr algn="l">
              <a:tabLst>
                <a:tab pos="3679825" algn="l"/>
              </a:tabLst>
            </a:pPr>
            <a:r>
              <a:rPr lang="nb-NO" sz="2800" dirty="0" smtClean="0"/>
              <a:t>Min side: 	</a:t>
            </a:r>
            <a:r>
              <a:rPr lang="nb-NO" sz="2800" dirty="0" err="1" smtClean="0">
                <a:hlinkClick r:id="rId3"/>
              </a:rPr>
              <a:t>appsco.com</a:t>
            </a:r>
            <a:r>
              <a:rPr lang="nb-NO" sz="2800" dirty="0" smtClean="0">
                <a:hlinkClick r:id="rId3"/>
              </a:rPr>
              <a:t>/</a:t>
            </a:r>
            <a:r>
              <a:rPr lang="nb-NO" sz="2800" dirty="0" err="1" smtClean="0">
                <a:hlinkClick r:id="rId3"/>
              </a:rPr>
              <a:t>login</a:t>
            </a:r>
            <a:endParaRPr lang="nb-NO" sz="2800" dirty="0" smtClean="0"/>
          </a:p>
          <a:p>
            <a:pPr algn="l">
              <a:tabLst>
                <a:tab pos="3679825" algn="l"/>
              </a:tabLst>
            </a:pPr>
            <a:r>
              <a:rPr lang="nb-NO" sz="2800" dirty="0" smtClean="0">
                <a:latin typeface="Arial"/>
                <a:cs typeface="Arial"/>
              </a:rPr>
              <a:t>E-post: 	</a:t>
            </a:r>
            <a:r>
              <a:rPr lang="nb-NO" sz="2800" dirty="0" err="1" smtClean="0">
                <a:latin typeface="Arial"/>
                <a:cs typeface="Arial"/>
                <a:hlinkClick r:id="rId4"/>
              </a:rPr>
              <a:t>mail.mysiteshop.com</a:t>
            </a:r>
            <a:endParaRPr lang="nb-NO" sz="2800" dirty="0" smtClean="0">
              <a:latin typeface="Arial"/>
              <a:cs typeface="Arial"/>
            </a:endParaRPr>
          </a:p>
          <a:p>
            <a:pPr algn="l">
              <a:tabLst>
                <a:tab pos="3679825" algn="l"/>
              </a:tabLst>
            </a:pPr>
            <a:r>
              <a:rPr lang="nb-NO" sz="2800" dirty="0" err="1" smtClean="0">
                <a:latin typeface="Arial"/>
                <a:cs typeface="Arial"/>
              </a:rPr>
              <a:t>Mnet</a:t>
            </a:r>
            <a:r>
              <a:rPr lang="nb-NO" sz="2800" dirty="0">
                <a:latin typeface="Arial"/>
                <a:cs typeface="Arial"/>
              </a:rPr>
              <a:t>: </a:t>
            </a:r>
            <a:r>
              <a:rPr lang="nb-NO" sz="2800" dirty="0" smtClean="0">
                <a:latin typeface="Arial"/>
                <a:cs typeface="Arial"/>
              </a:rPr>
              <a:t>	</a:t>
            </a:r>
            <a:r>
              <a:rPr lang="nb-NO" sz="2800" dirty="0" err="1" smtClean="0">
                <a:latin typeface="Arial"/>
                <a:cs typeface="Arial"/>
                <a:hlinkClick r:id="rId5"/>
              </a:rPr>
              <a:t>medlemsnett.rotary.no</a:t>
            </a:r>
            <a:endParaRPr lang="nb-NO" sz="2800" dirty="0" smtClean="0"/>
          </a:p>
          <a:p>
            <a:pPr algn="l">
              <a:tabLst>
                <a:tab pos="3679825" algn="l"/>
              </a:tabLst>
            </a:pPr>
            <a:r>
              <a:rPr lang="nb-NO" sz="2800" dirty="0" smtClean="0"/>
              <a:t>Hjemmesider klubb: 	</a:t>
            </a:r>
            <a:r>
              <a:rPr lang="nb-NO" sz="2800" dirty="0" err="1" smtClean="0"/>
              <a:t>klubbnavn.rotary.no</a:t>
            </a:r>
            <a:endParaRPr lang="nb-NO" sz="2800" dirty="0" smtClean="0"/>
          </a:p>
          <a:p>
            <a:pPr algn="l">
              <a:tabLst>
                <a:tab pos="3679825" algn="l"/>
              </a:tabLst>
            </a:pPr>
            <a:r>
              <a:rPr lang="nb-NO" sz="2800" dirty="0" smtClean="0"/>
              <a:t>Hjemmeside distrikt: 	</a:t>
            </a:r>
            <a:r>
              <a:rPr lang="nb-NO" sz="2800" dirty="0" smtClean="0">
                <a:hlinkClick r:id="rId6" action="ppaction://hlinkfile"/>
              </a:rPr>
              <a:t>d2250.rotary.no</a:t>
            </a:r>
            <a:endParaRPr lang="nb-NO" sz="2800" dirty="0" smtClean="0"/>
          </a:p>
          <a:p>
            <a:pPr algn="l">
              <a:tabLst>
                <a:tab pos="3679825" algn="l"/>
              </a:tabLst>
            </a:pPr>
            <a:r>
              <a:rPr lang="nb-NO" sz="2800" dirty="0" smtClean="0"/>
              <a:t>Hjemmeside NORFO	</a:t>
            </a:r>
            <a:r>
              <a:rPr lang="nb-NO" sz="2800" dirty="0">
                <a:hlinkClick r:id="rId7"/>
              </a:rPr>
              <a:t>http://rotary.no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0383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70928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6072" y="132996"/>
            <a:ext cx="2839358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2" name="Bilde 1" descr="Skjermbilde 2016-09-15 kl. 17.2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10" y="1352108"/>
            <a:ext cx="6578457" cy="460176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975552" y="2668662"/>
            <a:ext cx="1049104" cy="414102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64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53995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6072" y="132996"/>
            <a:ext cx="2839358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2" name="Bilde 1" descr="Skjermbilde 2016-09-15 kl. 17.25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28" y="1309500"/>
            <a:ext cx="5352743" cy="484507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156512" y="1941682"/>
            <a:ext cx="2779205" cy="1757636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21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99758" y="1759399"/>
            <a:ext cx="8069153" cy="439518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Der blir du bedt om å skrive inn din e-post adresse.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Det må være den adressen som ligger i medlemsnett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Bruker du en annen adresse får du </a:t>
            </a:r>
            <a:r>
              <a:rPr lang="nb-NO" dirty="0" err="1" smtClean="0">
                <a:latin typeface="Arial"/>
                <a:cs typeface="Arial"/>
              </a:rPr>
              <a:t>sansynligvis</a:t>
            </a:r>
            <a:r>
              <a:rPr lang="nb-NO" dirty="0" smtClean="0">
                <a:latin typeface="Arial"/>
                <a:cs typeface="Arial"/>
              </a:rPr>
              <a:t> et svar om at ”Du er ikke </a:t>
            </a:r>
            <a:r>
              <a:rPr lang="nb-NO" dirty="0" err="1" smtClean="0">
                <a:latin typeface="Arial"/>
                <a:cs typeface="Arial"/>
              </a:rPr>
              <a:t>Rotary</a:t>
            </a:r>
            <a:r>
              <a:rPr lang="nb-NO" dirty="0" smtClean="0">
                <a:latin typeface="Arial"/>
                <a:cs typeface="Arial"/>
              </a:rPr>
              <a:t> medlem”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Du lager et passord og trykker ”</a:t>
            </a:r>
            <a:r>
              <a:rPr lang="nb-NO" dirty="0" err="1" smtClean="0">
                <a:latin typeface="Arial"/>
                <a:cs typeface="Arial"/>
              </a:rPr>
              <a:t>Free</a:t>
            </a:r>
            <a:r>
              <a:rPr lang="nb-NO" dirty="0" smtClean="0">
                <a:latin typeface="Arial"/>
                <a:cs typeface="Arial"/>
              </a:rPr>
              <a:t>”</a:t>
            </a:r>
          </a:p>
          <a:p>
            <a:pPr marL="457200" indent="-457200" algn="l">
              <a:buFont typeface="Arial"/>
              <a:buChar char="•"/>
            </a:pPr>
            <a:endParaRPr lang="nb-NO" dirty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70928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136072" y="132996"/>
            <a:ext cx="283935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2" name="Ellipse 1">
            <a:hlinkClick r:id="rId4"/>
          </p:cNvPr>
          <p:cNvSpPr/>
          <p:nvPr/>
        </p:nvSpPr>
        <p:spPr>
          <a:xfrm>
            <a:off x="8462052" y="6284609"/>
            <a:ext cx="440121" cy="3887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9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99758" y="2031283"/>
            <a:ext cx="8069153" cy="297302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Passordet du laget kan du bruke, men det lønner seg og be om nytt passord.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Bruk lenken: </a:t>
            </a:r>
            <a:r>
              <a:rPr lang="nb-NO" dirty="0" err="1">
                <a:latin typeface="Arial"/>
                <a:cs typeface="Arial"/>
              </a:rPr>
              <a:t>https</a:t>
            </a:r>
            <a:r>
              <a:rPr lang="nb-NO" dirty="0">
                <a:latin typeface="Arial"/>
                <a:cs typeface="Arial"/>
              </a:rPr>
              <a:t>://</a:t>
            </a:r>
            <a:r>
              <a:rPr lang="nb-NO" dirty="0" err="1">
                <a:latin typeface="Arial"/>
                <a:cs typeface="Arial"/>
              </a:rPr>
              <a:t>appsco.com</a:t>
            </a:r>
            <a:r>
              <a:rPr lang="nb-NO" dirty="0">
                <a:latin typeface="Arial"/>
                <a:cs typeface="Arial"/>
              </a:rPr>
              <a:t>/</a:t>
            </a:r>
            <a:r>
              <a:rPr lang="nb-NO" dirty="0" err="1">
                <a:latin typeface="Arial"/>
                <a:cs typeface="Arial"/>
              </a:rPr>
              <a:t>login</a:t>
            </a:r>
            <a:r>
              <a:rPr lang="nb-NO" dirty="0">
                <a:latin typeface="Arial"/>
                <a:cs typeface="Arial"/>
              </a:rPr>
              <a:t>/</a:t>
            </a:r>
            <a:r>
              <a:rPr lang="nb-NO" dirty="0" err="1" smtClean="0">
                <a:latin typeface="Arial"/>
                <a:cs typeface="Arial"/>
              </a:rPr>
              <a:t>resep</a:t>
            </a:r>
            <a:endParaRPr lang="nb-NO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Du mottar en e-post fra </a:t>
            </a:r>
            <a:r>
              <a:rPr lang="nb-NO" dirty="0" err="1" smtClean="0">
                <a:latin typeface="Arial"/>
                <a:cs typeface="Arial"/>
              </a:rPr>
              <a:t>Appsco</a:t>
            </a:r>
            <a:r>
              <a:rPr lang="nb-NO" dirty="0" smtClean="0">
                <a:latin typeface="Arial"/>
                <a:cs typeface="Arial"/>
              </a:rPr>
              <a:t> med en lenke for å endre ditt passord.</a:t>
            </a:r>
          </a:p>
          <a:p>
            <a:pPr marL="457200" indent="-457200" algn="l">
              <a:buFont typeface="Arial"/>
              <a:buChar char="•"/>
            </a:pPr>
            <a:r>
              <a:rPr lang="nb-NO" dirty="0" smtClean="0">
                <a:latin typeface="Arial"/>
                <a:cs typeface="Arial"/>
              </a:rPr>
              <a:t>Dette passordet er kryptert og sikrere å bruke.</a:t>
            </a:r>
            <a:endParaRPr lang="nb-NO" dirty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270928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136072" y="132996"/>
            <a:ext cx="283935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5791" y="132897"/>
            <a:ext cx="2625271" cy="1071562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89957" y="1645557"/>
            <a:ext cx="6400800" cy="4568372"/>
          </a:xfrm>
        </p:spPr>
        <p:txBody>
          <a:bodyPr>
            <a:normAutofit/>
          </a:bodyPr>
          <a:lstStyle/>
          <a:p>
            <a:endParaRPr lang="nb-NO" dirty="0">
              <a:latin typeface="Arial"/>
              <a:cs typeface="Arial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-304794" y="326921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2" name="Bilde 1" descr="Skjermbilde 2016-09-15 kl. 17.2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69" y="1204459"/>
            <a:ext cx="6994026" cy="489246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717947" y="1204459"/>
            <a:ext cx="972810" cy="441098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136072" y="132996"/>
            <a:ext cx="2839358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mtClean="0">
                <a:solidFill>
                  <a:schemeClr val="bg1"/>
                </a:solidFill>
              </a:rPr>
              <a:t>Min side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743</Words>
  <Application>Microsoft Macintosh PowerPoint</Application>
  <PresentationFormat>Skjermfremvisning (4:3)</PresentationFormat>
  <Paragraphs>138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43" baseType="lpstr">
      <vt:lpstr>Office-tema</vt:lpstr>
      <vt:lpstr>PowerPoint-presentasjon</vt:lpstr>
      <vt:lpstr>PowerPoint-presentasjon</vt:lpstr>
      <vt:lpstr>PowerPoint-presentasjon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Min side</vt:lpstr>
      <vt:lpstr>Nytt medlemsnett</vt:lpstr>
      <vt:lpstr>Overgang til nytt medlemsnett</vt:lpstr>
      <vt:lpstr>Nytt medlemsnett</vt:lpstr>
      <vt:lpstr>Nytt medlemsnett</vt:lpstr>
      <vt:lpstr>Nytt medlemsnett</vt:lpstr>
      <vt:lpstr>PowerPoint-presentasjon</vt:lpstr>
      <vt:lpstr>PowerPoint-presentasjon</vt:lpstr>
      <vt:lpstr>PowerPoint-presentasjon</vt:lpstr>
      <vt:lpstr>Nytt medlemsnett</vt:lpstr>
      <vt:lpstr>Nytt medlemsnett</vt:lpstr>
      <vt:lpstr>Nytt medlemsnett</vt:lpstr>
      <vt:lpstr>Klubbroller</vt:lpstr>
      <vt:lpstr>Klubbroller</vt:lpstr>
      <vt:lpstr>Nytt medlemsnett</vt:lpstr>
      <vt:lpstr>Distriktroller</vt:lpstr>
      <vt:lpstr>Nytt medlemsnett</vt:lpstr>
      <vt:lpstr>E-post</vt:lpstr>
      <vt:lpstr>PowerPoint-presentasjon</vt:lpstr>
      <vt:lpstr>E-post</vt:lpstr>
      <vt:lpstr>E-post</vt:lpstr>
      <vt:lpstr>E-post</vt:lpstr>
      <vt:lpstr>Hjemmesider</vt:lpstr>
      <vt:lpstr>Hjemmesider</vt:lpstr>
      <vt:lpstr>Hjemmesider</vt:lpstr>
      <vt:lpstr>Rotary support tjeneste</vt:lpstr>
      <vt:lpstr>Innlogginger</vt:lpstr>
    </vt:vector>
  </TitlesOfParts>
  <Company>Dept. of Biomedicin, University of Bergen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Einar Solheim</dc:creator>
  <cp:lastModifiedBy>Einar Solheim</cp:lastModifiedBy>
  <cp:revision>100</cp:revision>
  <dcterms:created xsi:type="dcterms:W3CDTF">2016-09-13T14:53:58Z</dcterms:created>
  <dcterms:modified xsi:type="dcterms:W3CDTF">2016-11-07T21:28:16Z</dcterms:modified>
</cp:coreProperties>
</file>