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6" r:id="rId3"/>
    <p:sldId id="257" r:id="rId4"/>
    <p:sldId id="275" r:id="rId5"/>
    <p:sldId id="258" r:id="rId6"/>
    <p:sldId id="276" r:id="rId7"/>
    <p:sldId id="259" r:id="rId8"/>
    <p:sldId id="277" r:id="rId9"/>
    <p:sldId id="260" r:id="rId10"/>
    <p:sldId id="261" r:id="rId11"/>
    <p:sldId id="278" r:id="rId12"/>
    <p:sldId id="262" r:id="rId13"/>
    <p:sldId id="263" r:id="rId14"/>
    <p:sldId id="264" r:id="rId15"/>
    <p:sldId id="279" r:id="rId16"/>
    <p:sldId id="265" r:id="rId17"/>
    <p:sldId id="280" r:id="rId18"/>
    <p:sldId id="266" r:id="rId19"/>
    <p:sldId id="281" r:id="rId20"/>
    <p:sldId id="267" r:id="rId21"/>
    <p:sldId id="268" r:id="rId22"/>
    <p:sldId id="269" r:id="rId23"/>
    <p:sldId id="270" r:id="rId24"/>
    <p:sldId id="282" r:id="rId25"/>
    <p:sldId id="271" r:id="rId26"/>
    <p:sldId id="272" r:id="rId27"/>
    <p:sldId id="273" r:id="rId28"/>
  </p:sldIdLst>
  <p:sldSz cx="19032538" cy="10706100"/>
  <p:notesSz cx="7581900" cy="10706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>
      <p:cViewPr varScale="1">
        <p:scale>
          <a:sx n="53" d="100"/>
          <a:sy n="53" d="100"/>
        </p:scale>
        <p:origin x="682" y="67"/>
      </p:cViewPr>
      <p:guideLst>
        <p:guide orient="horz" pos="2880"/>
        <p:guide pos="54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5049" y="3314954"/>
            <a:ext cx="161505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0099" y="5988304"/>
            <a:ext cx="133004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1135" y="825882"/>
            <a:ext cx="14918383" cy="927177"/>
          </a:xfrm>
        </p:spPr>
        <p:txBody>
          <a:bodyPr lIns="0" tIns="0" rIns="0" bIns="0"/>
          <a:lstStyle>
            <a:lvl1pPr>
              <a:defRPr sz="60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8624" y="1867535"/>
            <a:ext cx="16563409" cy="463525"/>
          </a:xfrm>
        </p:spPr>
        <p:txBody>
          <a:bodyPr lIns="0" tIns="0" rIns="0" bIns="0"/>
          <a:lstStyle>
            <a:lvl1pPr>
              <a:defRPr sz="3012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1135" y="825882"/>
            <a:ext cx="14918383" cy="927177"/>
          </a:xfrm>
        </p:spPr>
        <p:txBody>
          <a:bodyPr lIns="0" tIns="0" rIns="0" bIns="0"/>
          <a:lstStyle>
            <a:lvl1pPr>
              <a:defRPr sz="60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033" y="2459482"/>
            <a:ext cx="82652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85339" y="2459482"/>
            <a:ext cx="82652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1135" y="825882"/>
            <a:ext cx="14918383" cy="927177"/>
          </a:xfrm>
        </p:spPr>
        <p:txBody>
          <a:bodyPr lIns="0" tIns="0" rIns="0" bIns="0"/>
          <a:lstStyle>
            <a:lvl1pPr>
              <a:defRPr sz="60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1135" y="825882"/>
            <a:ext cx="149183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8624" y="1867535"/>
            <a:ext cx="165634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0224" y="9944862"/>
            <a:ext cx="60802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0033" y="9944862"/>
            <a:ext cx="43701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0474" y="9944862"/>
            <a:ext cx="43701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47709">
        <a:defRPr>
          <a:latin typeface="+mn-lt"/>
          <a:ea typeface="+mn-ea"/>
          <a:cs typeface="+mn-cs"/>
        </a:defRPr>
      </a:lvl2pPr>
      <a:lvl3pPr marL="2295418">
        <a:defRPr>
          <a:latin typeface="+mn-lt"/>
          <a:ea typeface="+mn-ea"/>
          <a:cs typeface="+mn-cs"/>
        </a:defRPr>
      </a:lvl3pPr>
      <a:lvl4pPr marL="3443127">
        <a:defRPr>
          <a:latin typeface="+mn-lt"/>
          <a:ea typeface="+mn-ea"/>
          <a:cs typeface="+mn-cs"/>
        </a:defRPr>
      </a:lvl4pPr>
      <a:lvl5pPr marL="4590837">
        <a:defRPr>
          <a:latin typeface="+mn-lt"/>
          <a:ea typeface="+mn-ea"/>
          <a:cs typeface="+mn-cs"/>
        </a:defRPr>
      </a:lvl5pPr>
      <a:lvl6pPr marL="5738546">
        <a:defRPr>
          <a:latin typeface="+mn-lt"/>
          <a:ea typeface="+mn-ea"/>
          <a:cs typeface="+mn-cs"/>
        </a:defRPr>
      </a:lvl6pPr>
      <a:lvl7pPr marL="6886255">
        <a:defRPr>
          <a:latin typeface="+mn-lt"/>
          <a:ea typeface="+mn-ea"/>
          <a:cs typeface="+mn-cs"/>
        </a:defRPr>
      </a:lvl7pPr>
      <a:lvl8pPr marL="8033964">
        <a:defRPr>
          <a:latin typeface="+mn-lt"/>
          <a:ea typeface="+mn-ea"/>
          <a:cs typeface="+mn-cs"/>
        </a:defRPr>
      </a:lvl8pPr>
      <a:lvl9pPr marL="91816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47709">
        <a:defRPr>
          <a:latin typeface="+mn-lt"/>
          <a:ea typeface="+mn-ea"/>
          <a:cs typeface="+mn-cs"/>
        </a:defRPr>
      </a:lvl2pPr>
      <a:lvl3pPr marL="2295418">
        <a:defRPr>
          <a:latin typeface="+mn-lt"/>
          <a:ea typeface="+mn-ea"/>
          <a:cs typeface="+mn-cs"/>
        </a:defRPr>
      </a:lvl3pPr>
      <a:lvl4pPr marL="3443127">
        <a:defRPr>
          <a:latin typeface="+mn-lt"/>
          <a:ea typeface="+mn-ea"/>
          <a:cs typeface="+mn-cs"/>
        </a:defRPr>
      </a:lvl4pPr>
      <a:lvl5pPr marL="4590837">
        <a:defRPr>
          <a:latin typeface="+mn-lt"/>
          <a:ea typeface="+mn-ea"/>
          <a:cs typeface="+mn-cs"/>
        </a:defRPr>
      </a:lvl5pPr>
      <a:lvl6pPr marL="5738546">
        <a:defRPr>
          <a:latin typeface="+mn-lt"/>
          <a:ea typeface="+mn-ea"/>
          <a:cs typeface="+mn-cs"/>
        </a:defRPr>
      </a:lvl6pPr>
      <a:lvl7pPr marL="6886255">
        <a:defRPr>
          <a:latin typeface="+mn-lt"/>
          <a:ea typeface="+mn-ea"/>
          <a:cs typeface="+mn-cs"/>
        </a:defRPr>
      </a:lvl7pPr>
      <a:lvl8pPr marL="8033964">
        <a:defRPr>
          <a:latin typeface="+mn-lt"/>
          <a:ea typeface="+mn-ea"/>
          <a:cs typeface="+mn-cs"/>
        </a:defRPr>
      </a:lvl8pPr>
      <a:lvl9pPr marL="91816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otary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-cms.rotary.org/en/document/how-create-my-rotary-accou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edlemsnett.rotary.no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lemsnett.rotary.no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edlemsnett.rotary.n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co.com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center.rotary.org/en-GB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sco.com/login/register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lemsnett.rotary.no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emsnett.rotary.n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9A59148F-86A3-2815-4254-6AB5963C16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2897" y="1148603"/>
            <a:ext cx="8795772" cy="329004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8146FC7-95E9-1ABE-D746-65CA1F5F90D4}"/>
              </a:ext>
            </a:extLst>
          </p:cNvPr>
          <p:cNvSpPr txBox="1"/>
          <p:nvPr/>
        </p:nvSpPr>
        <p:spPr>
          <a:xfrm>
            <a:off x="5825896" y="5734050"/>
            <a:ext cx="605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spc="-13" dirty="0"/>
              <a:t>IT-OPPLÆRING</a:t>
            </a:r>
            <a:endParaRPr lang="nb-NO" sz="72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E8EA987-4FD7-3131-AC01-0D2CCC090C28}"/>
              </a:ext>
            </a:extLst>
          </p:cNvPr>
          <p:cNvSpPr txBox="1"/>
          <p:nvPr/>
        </p:nvSpPr>
        <p:spPr>
          <a:xfrm>
            <a:off x="6367132" y="9467851"/>
            <a:ext cx="505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/>
              <a:t>Vårmøtene 2022 – Frank Strand - DICO</a:t>
            </a:r>
          </a:p>
        </p:txBody>
      </p:sp>
    </p:spTree>
    <p:extLst>
      <p:ext uri="{BB962C8B-B14F-4D97-AF65-F5344CB8AC3E}">
        <p14:creationId xmlns:p14="http://schemas.microsoft.com/office/powerpoint/2010/main" val="322337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4993" y="1009650"/>
            <a:ext cx="16066076" cy="8495342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9600" spc="-188" dirty="0"/>
              <a:t>R</a:t>
            </a:r>
            <a:r>
              <a:rPr lang="nb-NO" sz="9600" spc="-201" dirty="0"/>
              <a:t>o</a:t>
            </a:r>
            <a:r>
              <a:rPr lang="nb-NO" sz="9600" spc="-100" dirty="0"/>
              <a:t>t</a:t>
            </a:r>
            <a:r>
              <a:rPr lang="nb-NO" sz="9600" spc="-176" dirty="0"/>
              <a:t>a</a:t>
            </a:r>
            <a:r>
              <a:rPr lang="nb-NO" sz="9600" spc="-100" dirty="0"/>
              <a:t>r</a:t>
            </a:r>
            <a:r>
              <a:rPr lang="nb-NO" sz="9600" spc="-188" dirty="0"/>
              <a:t>y </a:t>
            </a:r>
            <a:r>
              <a:rPr lang="nb-NO" sz="9600" spc="-63" dirty="0"/>
              <a:t>I</a:t>
            </a:r>
            <a:r>
              <a:rPr lang="nb-NO" sz="9600" spc="-201" dirty="0"/>
              <a:t>n</a:t>
            </a:r>
            <a:r>
              <a:rPr lang="nb-NO" sz="9600" spc="-100" dirty="0"/>
              <a:t>t</a:t>
            </a:r>
            <a:r>
              <a:rPr lang="nb-NO" sz="9600" spc="-188" dirty="0"/>
              <a:t>e</a:t>
            </a:r>
            <a:r>
              <a:rPr lang="nb-NO" sz="9600" spc="-100" dirty="0"/>
              <a:t>r</a:t>
            </a:r>
            <a:r>
              <a:rPr lang="nb-NO" sz="9600" spc="-188" dirty="0"/>
              <a:t>na</a:t>
            </a:r>
            <a:r>
              <a:rPr lang="nb-NO" sz="9600" spc="-113" dirty="0"/>
              <a:t>ti</a:t>
            </a:r>
            <a:r>
              <a:rPr lang="nb-NO" sz="9600" spc="-138" dirty="0"/>
              <a:t>o</a:t>
            </a:r>
            <a:r>
              <a:rPr lang="nb-NO" sz="9600" spc="-201" dirty="0"/>
              <a:t>n</a:t>
            </a:r>
            <a:r>
              <a:rPr lang="nb-NO" sz="9600" spc="-226" dirty="0"/>
              <a:t>a</a:t>
            </a:r>
            <a:r>
              <a:rPr lang="nb-NO" sz="9600" spc="-100" dirty="0"/>
              <a:t>l</a:t>
            </a:r>
            <a:r>
              <a:rPr lang="nb-NO" sz="9600" spc="-38" dirty="0"/>
              <a:t> </a:t>
            </a:r>
            <a:r>
              <a:rPr lang="nb-NO" sz="9600" spc="-88" dirty="0"/>
              <a:t>«</a:t>
            </a:r>
            <a:r>
              <a:rPr lang="nb-NO" sz="9600" spc="-314" dirty="0"/>
              <a:t>M</a:t>
            </a:r>
            <a:r>
              <a:rPr lang="nb-NO" sz="9600" spc="-188" dirty="0"/>
              <a:t>y</a:t>
            </a:r>
            <a:r>
              <a:rPr lang="nb-NO" sz="9600" spc="-113" dirty="0"/>
              <a:t> </a:t>
            </a:r>
            <a:r>
              <a:rPr lang="nb-NO" sz="9600" spc="-188" dirty="0"/>
              <a:t>R</a:t>
            </a:r>
            <a:r>
              <a:rPr lang="nb-NO" sz="9600" spc="-151" dirty="0"/>
              <a:t>o</a:t>
            </a:r>
            <a:r>
              <a:rPr lang="nb-NO" sz="9600" spc="-100" dirty="0"/>
              <a:t>t</a:t>
            </a:r>
            <a:r>
              <a:rPr lang="nb-NO" sz="9600" spc="-226" dirty="0"/>
              <a:t>a</a:t>
            </a:r>
            <a:r>
              <a:rPr lang="nb-NO" sz="9600" spc="-100" dirty="0"/>
              <a:t>r</a:t>
            </a:r>
            <a:r>
              <a:rPr lang="nb-NO" sz="9600" spc="-163" dirty="0"/>
              <a:t>y</a:t>
            </a:r>
            <a:r>
              <a:rPr lang="nb-NO" sz="9600" spc="-126" dirty="0"/>
              <a:t>»</a:t>
            </a:r>
            <a:endParaRPr lang="nb-NO" sz="3012" spc="-100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endParaRPr lang="nb-NO" sz="3012" spc="-100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r>
              <a:rPr sz="3600" spc="-100" dirty="0">
                <a:latin typeface="Calibri"/>
                <a:cs typeface="Calibri"/>
              </a:rPr>
              <a:t>Det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er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lurt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26" dirty="0">
                <a:latin typeface="Calibri"/>
                <a:cs typeface="Calibri"/>
              </a:rPr>
              <a:t>om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du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lager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deg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en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brukerkonto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hos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Rotary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International.</a:t>
            </a:r>
            <a:endParaRPr sz="3600" dirty="0">
              <a:latin typeface="Calibri"/>
              <a:cs typeface="Calibri"/>
            </a:endParaRPr>
          </a:p>
          <a:p>
            <a:pPr marL="31881" marR="4029734">
              <a:lnSpc>
                <a:spcPts val="3665"/>
              </a:lnSpc>
              <a:spcBef>
                <a:spcPts val="126"/>
              </a:spcBef>
            </a:pPr>
            <a:r>
              <a:rPr sz="3600" spc="-100" dirty="0">
                <a:latin typeface="Calibri"/>
                <a:cs typeface="Calibri"/>
              </a:rPr>
              <a:t>Her </a:t>
            </a:r>
            <a:r>
              <a:rPr sz="3600" spc="-88" dirty="0">
                <a:latin typeface="Calibri"/>
                <a:cs typeface="Calibri"/>
              </a:rPr>
              <a:t>finner </a:t>
            </a:r>
            <a:r>
              <a:rPr sz="3600" spc="-100" dirty="0">
                <a:latin typeface="Calibri"/>
                <a:cs typeface="Calibri"/>
              </a:rPr>
              <a:t>du enormt</a:t>
            </a:r>
            <a:r>
              <a:rPr sz="3600" spc="-88" dirty="0">
                <a:latin typeface="Calibri"/>
                <a:cs typeface="Calibri"/>
              </a:rPr>
              <a:t> </a:t>
            </a:r>
            <a:r>
              <a:rPr sz="3600" spc="-113" dirty="0">
                <a:latin typeface="Calibri"/>
                <a:cs typeface="Calibri"/>
              </a:rPr>
              <a:t>mye </a:t>
            </a:r>
            <a:r>
              <a:rPr sz="3600" spc="-75" dirty="0">
                <a:latin typeface="Calibri"/>
                <a:cs typeface="Calibri"/>
              </a:rPr>
              <a:t>Rotary-stoff </a:t>
            </a:r>
            <a:r>
              <a:rPr sz="3600" spc="-100" dirty="0">
                <a:latin typeface="Calibri"/>
                <a:cs typeface="Calibri"/>
              </a:rPr>
              <a:t>som</a:t>
            </a:r>
            <a:r>
              <a:rPr sz="3600" spc="-88" dirty="0">
                <a:latin typeface="Calibri"/>
                <a:cs typeface="Calibri"/>
              </a:rPr>
              <a:t> </a:t>
            </a:r>
            <a:r>
              <a:rPr sz="3600" spc="-113" dirty="0">
                <a:latin typeface="Calibri"/>
                <a:cs typeface="Calibri"/>
              </a:rPr>
              <a:t>kan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gi </a:t>
            </a:r>
            <a:r>
              <a:rPr sz="3600" spc="-100" dirty="0">
                <a:latin typeface="Calibri"/>
                <a:cs typeface="Calibri"/>
              </a:rPr>
              <a:t>deg både</a:t>
            </a:r>
            <a:r>
              <a:rPr sz="3600" spc="-88" dirty="0">
                <a:latin typeface="Calibri"/>
                <a:cs typeface="Calibri"/>
              </a:rPr>
              <a:t> glede </a:t>
            </a:r>
            <a:r>
              <a:rPr sz="3600" spc="-75" dirty="0">
                <a:latin typeface="Calibri"/>
                <a:cs typeface="Calibri"/>
              </a:rPr>
              <a:t>og inspirasjon. </a:t>
            </a:r>
            <a:r>
              <a:rPr sz="3600" spc="-653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Gå</a:t>
            </a:r>
            <a:r>
              <a:rPr sz="3600" spc="-176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til</a:t>
            </a:r>
            <a:r>
              <a:rPr sz="3600" spc="-176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I</a:t>
            </a:r>
            <a:r>
              <a:rPr sz="3600" spc="-100" dirty="0">
                <a:latin typeface="Calibri"/>
                <a:cs typeface="Calibri"/>
              </a:rPr>
              <a:t>n</a:t>
            </a:r>
            <a:r>
              <a:rPr sz="3600" spc="-88" dirty="0">
                <a:latin typeface="Calibri"/>
                <a:cs typeface="Calibri"/>
              </a:rPr>
              <a:t>te</a:t>
            </a:r>
            <a:r>
              <a:rPr sz="3600" spc="-75" dirty="0">
                <a:latin typeface="Calibri"/>
                <a:cs typeface="Calibri"/>
              </a:rPr>
              <a:t>rn</a:t>
            </a:r>
            <a:r>
              <a:rPr sz="3600" spc="-88" dirty="0">
                <a:latin typeface="Calibri"/>
                <a:cs typeface="Calibri"/>
              </a:rPr>
              <a:t>et</a:t>
            </a:r>
            <a:r>
              <a:rPr sz="3600" spc="-50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-</a:t>
            </a:r>
            <a:r>
              <a:rPr sz="3600" spc="-100" dirty="0">
                <a:latin typeface="Calibri"/>
                <a:cs typeface="Calibri"/>
              </a:rPr>
              <a:t>a</a:t>
            </a:r>
            <a:r>
              <a:rPr sz="3600" spc="-88" dirty="0">
                <a:latin typeface="Calibri"/>
                <a:cs typeface="Calibri"/>
              </a:rPr>
              <a:t>d</a:t>
            </a:r>
            <a:r>
              <a:rPr sz="3600" spc="-13" dirty="0">
                <a:latin typeface="Calibri"/>
                <a:cs typeface="Calibri"/>
              </a:rPr>
              <a:t>r</a:t>
            </a:r>
            <a:r>
              <a:rPr sz="3600" spc="-100" dirty="0">
                <a:latin typeface="Calibri"/>
                <a:cs typeface="Calibri"/>
              </a:rPr>
              <a:t>essen</a:t>
            </a:r>
            <a:r>
              <a:rPr sz="3600" spc="-163" dirty="0">
                <a:latin typeface="Calibri"/>
                <a:cs typeface="Calibri"/>
              </a:rPr>
              <a:t> </a:t>
            </a:r>
            <a:r>
              <a:rPr sz="36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36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tt</a:t>
            </a:r>
            <a:r>
              <a:rPr sz="36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3600" u="sng" spc="-8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s:</a:t>
            </a:r>
            <a:r>
              <a:rPr sz="3600" u="sng" spc="-6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//</a:t>
            </a:r>
            <a:r>
              <a:rPr sz="3600" u="sng" spc="-1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</a:t>
            </a:r>
            <a:r>
              <a:rPr sz="3600" u="sng" spc="-15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36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.ro</a:t>
            </a:r>
            <a:r>
              <a:rPr sz="3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36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3600" u="sng" spc="-6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3600" u="sng" spc="-1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y</a:t>
            </a:r>
            <a:r>
              <a:rPr sz="3600" u="sng" spc="-6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3600" u="sng" spc="-1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36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36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endParaRPr lang="nb-NO" sz="3600" u="sng" spc="-10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1881" marR="4029734">
              <a:lnSpc>
                <a:spcPts val="3665"/>
              </a:lnSpc>
              <a:spcBef>
                <a:spcPts val="126"/>
              </a:spcBef>
            </a:pPr>
            <a:endParaRPr sz="3600" dirty="0">
              <a:latin typeface="Calibri"/>
              <a:cs typeface="Calibri"/>
            </a:endParaRPr>
          </a:p>
          <a:p>
            <a:pPr marL="31881" marR="2882025">
              <a:lnSpc>
                <a:spcPts val="3665"/>
              </a:lnSpc>
              <a:spcBef>
                <a:spcPts val="50"/>
              </a:spcBef>
            </a:pPr>
            <a:r>
              <a:rPr sz="3600" spc="-113" dirty="0">
                <a:latin typeface="Calibri"/>
                <a:cs typeface="Calibri"/>
              </a:rPr>
              <a:t>Har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du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ikke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brukerkonto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fra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før,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benytt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deg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av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valget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"JOIN"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øverst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til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høyre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på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nettsiden. </a:t>
            </a:r>
            <a:r>
              <a:rPr sz="3600" spc="-653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Har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du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100" dirty="0" err="1">
                <a:latin typeface="Calibri"/>
                <a:cs typeface="Calibri"/>
              </a:rPr>
              <a:t>vært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lang="nb-NO" sz="3600" spc="-50" dirty="0">
                <a:latin typeface="Calibri"/>
                <a:cs typeface="Calibri"/>
              </a:rPr>
              <a:t>innlogget </a:t>
            </a:r>
            <a:r>
              <a:rPr sz="3600" spc="-63" dirty="0" err="1">
                <a:latin typeface="Calibri"/>
                <a:cs typeface="Calibri"/>
              </a:rPr>
              <a:t>tidligere</a:t>
            </a:r>
            <a:r>
              <a:rPr sz="3600" spc="-63" dirty="0">
                <a:latin typeface="Calibri"/>
                <a:cs typeface="Calibri"/>
              </a:rPr>
              <a:t>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benytt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deg </a:t>
            </a:r>
            <a:r>
              <a:rPr sz="3600" spc="-75" dirty="0">
                <a:latin typeface="Calibri"/>
                <a:cs typeface="Calibri"/>
              </a:rPr>
              <a:t>av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valget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113" dirty="0">
                <a:latin typeface="Calibri"/>
                <a:cs typeface="Calibri"/>
              </a:rPr>
              <a:t>"My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Rotary"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og </a:t>
            </a:r>
            <a:r>
              <a:rPr sz="3600" spc="-75" dirty="0">
                <a:latin typeface="Calibri"/>
                <a:cs typeface="Calibri"/>
              </a:rPr>
              <a:t>deretter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«Sign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in».</a:t>
            </a:r>
            <a:endParaRPr lang="nb-NO" sz="3600" spc="-75" dirty="0">
              <a:latin typeface="Calibri"/>
              <a:cs typeface="Calibri"/>
            </a:endParaRPr>
          </a:p>
          <a:p>
            <a:pPr marL="31881" marR="2882025">
              <a:lnSpc>
                <a:spcPts val="3665"/>
              </a:lnSpc>
              <a:spcBef>
                <a:spcPts val="50"/>
              </a:spcBef>
            </a:pPr>
            <a:endParaRPr sz="3600" dirty="0">
              <a:latin typeface="Calibri"/>
              <a:cs typeface="Calibri"/>
            </a:endParaRPr>
          </a:p>
          <a:p>
            <a:pPr marL="31881" marR="1641862">
              <a:lnSpc>
                <a:spcPts val="3665"/>
              </a:lnSpc>
            </a:pPr>
            <a:r>
              <a:rPr sz="3600" spc="-13" dirty="0">
                <a:latin typeface="Calibri"/>
                <a:cs typeface="Calibri"/>
              </a:rPr>
              <a:t>Epost-adresse</a:t>
            </a:r>
            <a:r>
              <a:rPr sz="3600" spc="38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for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innlogging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og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passord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synkroniseres</a:t>
            </a:r>
            <a:r>
              <a:rPr sz="3600" spc="63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ikke</a:t>
            </a:r>
            <a:r>
              <a:rPr sz="3600" spc="38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med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det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sz="3600" spc="13" dirty="0" err="1">
                <a:latin typeface="Calibri"/>
                <a:cs typeface="Calibri"/>
              </a:rPr>
              <a:t>bruker</a:t>
            </a:r>
            <a:r>
              <a:rPr sz="3600" spc="13" dirty="0">
                <a:latin typeface="Calibri"/>
                <a:cs typeface="Calibri"/>
              </a:rPr>
              <a:t>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når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logger </a:t>
            </a:r>
            <a:r>
              <a:rPr sz="3600" spc="-65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deg </a:t>
            </a:r>
            <a:r>
              <a:rPr sz="3600" spc="-13" dirty="0">
                <a:latin typeface="Calibri"/>
                <a:cs typeface="Calibri"/>
              </a:rPr>
              <a:t>inn </a:t>
            </a:r>
            <a:r>
              <a:rPr sz="3600" dirty="0" err="1">
                <a:latin typeface="Calibri"/>
                <a:cs typeface="Calibri"/>
              </a:rPr>
              <a:t>i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lang="nb-NO" sz="3600" dirty="0">
                <a:latin typeface="Calibri"/>
                <a:cs typeface="Calibri"/>
              </a:rPr>
              <a:t>ORSK MEDLEMSNETT</a:t>
            </a:r>
            <a:r>
              <a:rPr sz="3600" spc="-13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31881">
              <a:lnSpc>
                <a:spcPts val="3590"/>
              </a:lnSpc>
            </a:pPr>
            <a:r>
              <a:rPr sz="3600" spc="-13" dirty="0">
                <a:latin typeface="Calibri"/>
                <a:cs typeface="Calibri"/>
              </a:rPr>
              <a:t>Det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er</a:t>
            </a:r>
            <a:r>
              <a:rPr sz="3600" spc="38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lurt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å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bruke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 err="1">
                <a:latin typeface="Calibri"/>
                <a:cs typeface="Calibri"/>
              </a:rPr>
              <a:t>samme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e</a:t>
            </a:r>
            <a:r>
              <a:rPr sz="3600" spc="-13" dirty="0">
                <a:latin typeface="Calibri"/>
                <a:cs typeface="Calibri"/>
              </a:rPr>
              <a:t>post</a:t>
            </a:r>
            <a:r>
              <a:rPr lang="nb-NO" sz="3600" spc="-13" dirty="0">
                <a:latin typeface="Calibri"/>
                <a:cs typeface="Calibri"/>
              </a:rPr>
              <a:t>-</a:t>
            </a:r>
            <a:r>
              <a:rPr sz="3600" spc="-13" dirty="0" err="1">
                <a:latin typeface="Calibri"/>
                <a:cs typeface="Calibri"/>
              </a:rPr>
              <a:t>adresse</a:t>
            </a:r>
            <a:r>
              <a:rPr sz="3600" spc="-13" dirty="0">
                <a:latin typeface="Calibri"/>
                <a:cs typeface="Calibri"/>
              </a:rPr>
              <a:t>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men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står</a:t>
            </a:r>
            <a:r>
              <a:rPr sz="3600" spc="-13" dirty="0">
                <a:latin typeface="Calibri"/>
                <a:cs typeface="Calibri"/>
              </a:rPr>
              <a:t> fritt</a:t>
            </a:r>
            <a:r>
              <a:rPr sz="3600" dirty="0">
                <a:latin typeface="Calibri"/>
                <a:cs typeface="Calibri"/>
              </a:rPr>
              <a:t> til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å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</a:t>
            </a:r>
            <a:r>
              <a:rPr sz="3600" spc="-13" dirty="0">
                <a:latin typeface="Calibri"/>
                <a:cs typeface="Calibri"/>
              </a:rPr>
              <a:t> forskjellige</a:t>
            </a:r>
            <a:r>
              <a:rPr sz="3600" spc="10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passord.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38"/>
              </a:spcBef>
            </a:pPr>
            <a:endParaRPr sz="3600" dirty="0">
              <a:latin typeface="Calibri"/>
              <a:cs typeface="Calibri"/>
            </a:endParaRPr>
          </a:p>
          <a:p>
            <a:pPr marL="31881">
              <a:spcBef>
                <a:spcPts val="13"/>
              </a:spcBef>
            </a:pPr>
            <a:r>
              <a:rPr sz="3600" spc="-13" dirty="0">
                <a:latin typeface="Calibri"/>
                <a:cs typeface="Calibri"/>
              </a:rPr>
              <a:t>Skal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gjøre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endringer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 err="1">
                <a:latin typeface="Calibri"/>
                <a:cs typeface="Calibri"/>
              </a:rPr>
              <a:t>på</a:t>
            </a:r>
            <a:r>
              <a:rPr sz="3600" spc="-13" dirty="0">
                <a:latin typeface="Calibri"/>
                <a:cs typeface="Calibri"/>
              </a:rPr>
              <a:t> passord og/</a:t>
            </a:r>
            <a:r>
              <a:rPr sz="3600" spc="-13" dirty="0" err="1">
                <a:latin typeface="Calibri"/>
                <a:cs typeface="Calibri"/>
              </a:rPr>
              <a:t>eller</a:t>
            </a:r>
            <a:r>
              <a:rPr sz="3600" spc="113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e</a:t>
            </a:r>
            <a:r>
              <a:rPr sz="3600" spc="-13" dirty="0">
                <a:latin typeface="Calibri"/>
                <a:cs typeface="Calibri"/>
              </a:rPr>
              <a:t>post</a:t>
            </a:r>
            <a:r>
              <a:rPr lang="nb-NO" sz="3600" spc="25" dirty="0">
                <a:latin typeface="Calibri"/>
                <a:cs typeface="Calibri"/>
              </a:rPr>
              <a:t>-</a:t>
            </a:r>
            <a:r>
              <a:rPr sz="3600" spc="-13" dirty="0" err="1">
                <a:latin typeface="Calibri"/>
                <a:cs typeface="Calibri"/>
              </a:rPr>
              <a:t>adresse</a:t>
            </a:r>
            <a:r>
              <a:rPr lang="nb-NO" sz="3600" spc="-13" dirty="0">
                <a:latin typeface="Calibri"/>
                <a:cs typeface="Calibri"/>
              </a:rPr>
              <a:t>,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gjør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du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følgende</a:t>
            </a:r>
            <a:r>
              <a:rPr sz="3600" spc="-13" dirty="0"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6389" y="-7625420"/>
            <a:ext cx="2505791" cy="937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FB8A82D4-209B-9450-B669-86F717BB02AB}"/>
              </a:ext>
            </a:extLst>
          </p:cNvPr>
          <p:cNvSpPr txBox="1"/>
          <p:nvPr/>
        </p:nvSpPr>
        <p:spPr>
          <a:xfrm>
            <a:off x="600869" y="247650"/>
            <a:ext cx="17907000" cy="884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/>
            <a:r>
              <a:rPr lang="en-US" sz="3200" b="1" spc="100" dirty="0">
                <a:latin typeface="Calibri"/>
                <a:cs typeface="Calibri"/>
              </a:rPr>
              <a:t>Y</a:t>
            </a:r>
            <a:r>
              <a:rPr lang="en-US" sz="3200" b="1" spc="75" dirty="0">
                <a:latin typeface="Calibri"/>
                <a:cs typeface="Calibri"/>
              </a:rPr>
              <a:t>o</a:t>
            </a:r>
            <a:r>
              <a:rPr lang="en-US" sz="3200" b="1" spc="126" dirty="0">
                <a:latin typeface="Calibri"/>
                <a:cs typeface="Calibri"/>
              </a:rPr>
              <a:t>u</a:t>
            </a:r>
            <a:r>
              <a:rPr lang="en-US" sz="3200" b="1" spc="63" dirty="0">
                <a:latin typeface="Calibri"/>
                <a:cs typeface="Calibri"/>
              </a:rPr>
              <a:t>r</a:t>
            </a:r>
            <a:r>
              <a:rPr lang="en-US" sz="3200" b="1" spc="-188" dirty="0">
                <a:latin typeface="Calibri"/>
                <a:cs typeface="Calibri"/>
              </a:rPr>
              <a:t> </a:t>
            </a:r>
            <a:r>
              <a:rPr lang="en-US" sz="3200" b="1" spc="75" dirty="0">
                <a:latin typeface="Calibri"/>
                <a:cs typeface="Calibri"/>
              </a:rPr>
              <a:t>a</a:t>
            </a:r>
            <a:r>
              <a:rPr lang="en-US" sz="3200" b="1" spc="100" dirty="0">
                <a:latin typeface="Calibri"/>
                <a:cs typeface="Calibri"/>
              </a:rPr>
              <a:t>cc</a:t>
            </a:r>
            <a:r>
              <a:rPr lang="en-US" sz="3200" b="1" spc="75" dirty="0">
                <a:latin typeface="Calibri"/>
                <a:cs typeface="Calibri"/>
              </a:rPr>
              <a:t>o</a:t>
            </a:r>
            <a:r>
              <a:rPr lang="en-US" sz="3200" b="1" spc="126" dirty="0">
                <a:latin typeface="Calibri"/>
                <a:cs typeface="Calibri"/>
              </a:rPr>
              <a:t>u</a:t>
            </a:r>
            <a:r>
              <a:rPr lang="en-US" sz="3200" b="1" spc="75" dirty="0">
                <a:latin typeface="Calibri"/>
                <a:cs typeface="Calibri"/>
              </a:rPr>
              <a:t>n</a:t>
            </a:r>
            <a:r>
              <a:rPr lang="en-US" sz="3200" b="1" spc="63" dirty="0">
                <a:latin typeface="Calibri"/>
                <a:cs typeface="Calibri"/>
              </a:rPr>
              <a:t>t</a:t>
            </a:r>
            <a:endParaRPr lang="en-US" sz="3200" dirty="0">
              <a:latin typeface="Calibri"/>
              <a:cs typeface="Calibri"/>
            </a:endParaRPr>
          </a:p>
          <a:p>
            <a:pPr marL="31881">
              <a:spcBef>
                <a:spcPts val="151"/>
              </a:spcBef>
            </a:pPr>
            <a:r>
              <a:rPr lang="en-US" sz="1800" b="1" spc="-13" dirty="0">
                <a:latin typeface="Calibri"/>
                <a:cs typeface="Calibri"/>
              </a:rPr>
              <a:t>Who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can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create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an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account?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spc="-13" dirty="0">
                <a:latin typeface="Calibri"/>
                <a:cs typeface="Calibri"/>
              </a:rPr>
              <a:t>Anyone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can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create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 </a:t>
            </a:r>
            <a:r>
              <a:rPr lang="en-US" sz="1800" spc="-13" dirty="0">
                <a:latin typeface="Calibri"/>
                <a:cs typeface="Calibri"/>
              </a:rPr>
              <a:t>account.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don’t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have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be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-13" dirty="0">
                <a:latin typeface="Calibri"/>
                <a:cs typeface="Calibri"/>
              </a:rPr>
              <a:t> Rotary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member, </a:t>
            </a:r>
            <a:r>
              <a:rPr lang="en-US" sz="1800" dirty="0">
                <a:latin typeface="Calibri"/>
                <a:cs typeface="Calibri"/>
              </a:rPr>
              <a:t>but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access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38" dirty="0">
                <a:latin typeface="Calibri"/>
                <a:cs typeface="Calibri"/>
              </a:rPr>
              <a:t>to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spc="-13" dirty="0">
                <a:latin typeface="Calibri"/>
                <a:cs typeface="Calibri"/>
              </a:rPr>
              <a:t>certain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areas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are</a:t>
            </a:r>
            <a:r>
              <a:rPr lang="en-US" sz="1800" spc="-13" dirty="0">
                <a:latin typeface="Calibri"/>
                <a:cs typeface="Calibri"/>
              </a:rPr>
              <a:t> determined </a:t>
            </a:r>
            <a:r>
              <a:rPr lang="en-US" sz="1800" dirty="0">
                <a:latin typeface="Calibri"/>
                <a:cs typeface="Calibri"/>
              </a:rPr>
              <a:t>by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membership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and </a:t>
            </a:r>
            <a:r>
              <a:rPr lang="en-US" sz="1800" dirty="0">
                <a:latin typeface="Calibri"/>
                <a:cs typeface="Calibri"/>
              </a:rPr>
              <a:t>role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in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Rotary.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88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13"/>
              </a:spcBef>
            </a:pPr>
            <a:r>
              <a:rPr lang="en-US" sz="1800" b="1" dirty="0">
                <a:latin typeface="Calibri"/>
                <a:cs typeface="Calibri"/>
              </a:rPr>
              <a:t>How </a:t>
            </a:r>
            <a:r>
              <a:rPr lang="en-US" sz="1800" b="1" spc="-13" dirty="0">
                <a:latin typeface="Calibri"/>
                <a:cs typeface="Calibri"/>
              </a:rPr>
              <a:t>do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I</a:t>
            </a:r>
            <a:r>
              <a:rPr lang="en-US" sz="1800" b="1" spc="-13" dirty="0">
                <a:latin typeface="Calibri"/>
                <a:cs typeface="Calibri"/>
              </a:rPr>
              <a:t> create</a:t>
            </a:r>
            <a:r>
              <a:rPr lang="en-US" sz="1800" b="1" spc="-63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an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account?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dirty="0">
                <a:latin typeface="Calibri"/>
                <a:cs typeface="Calibri"/>
              </a:rPr>
              <a:t>Simply</a:t>
            </a:r>
            <a:r>
              <a:rPr lang="en-US" sz="1800" spc="-6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select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Sign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In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/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Register,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Create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Account.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spc="-13" dirty="0">
                <a:latin typeface="Calibri"/>
                <a:cs typeface="Calibri"/>
              </a:rPr>
              <a:t>After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answering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 </a:t>
            </a:r>
            <a:r>
              <a:rPr lang="en-US" sz="1800" spc="-13" dirty="0">
                <a:latin typeface="Calibri"/>
                <a:cs typeface="Calibri"/>
              </a:rPr>
              <a:t>few questions, you’ll </a:t>
            </a:r>
            <a:r>
              <a:rPr lang="en-US" sz="1800" dirty="0">
                <a:latin typeface="Calibri"/>
                <a:cs typeface="Calibri"/>
              </a:rPr>
              <a:t>be</a:t>
            </a:r>
            <a:r>
              <a:rPr lang="en-US" sz="1800" spc="-13" dirty="0">
                <a:latin typeface="Calibri"/>
                <a:cs typeface="Calibri"/>
              </a:rPr>
              <a:t> sent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an</a:t>
            </a:r>
            <a:r>
              <a:rPr lang="en-US" sz="1800" spc="6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 asking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you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 </a:t>
            </a:r>
            <a:r>
              <a:rPr lang="en-US" sz="1800" spc="-13" dirty="0">
                <a:latin typeface="Calibri"/>
                <a:cs typeface="Calibri"/>
              </a:rPr>
              <a:t>activate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</a:t>
            </a:r>
            <a:r>
              <a:rPr lang="en-US" sz="1800" spc="-6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account.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dirty="0">
                <a:latin typeface="Calibri"/>
                <a:cs typeface="Calibri"/>
              </a:rPr>
              <a:t>If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 need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more</a:t>
            </a:r>
            <a:r>
              <a:rPr lang="en-US" sz="1800" spc="-13" dirty="0">
                <a:latin typeface="Calibri"/>
                <a:cs typeface="Calibri"/>
              </a:rPr>
              <a:t> help,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review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 </a:t>
            </a:r>
            <a:r>
              <a:rPr lang="en-US" sz="18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How</a:t>
            </a:r>
            <a:r>
              <a:rPr lang="en-US" sz="1800" u="sng" spc="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to </a:t>
            </a:r>
            <a:r>
              <a:rPr lang="en-US" sz="18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Create</a:t>
            </a:r>
            <a:r>
              <a:rPr lang="en-US" sz="1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lang="en-US" sz="18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My</a:t>
            </a:r>
            <a:r>
              <a:rPr lang="en-US" sz="1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Rotary</a:t>
            </a:r>
            <a:r>
              <a:rPr lang="en-US" sz="1800" u="sng" spc="-3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Account</a:t>
            </a:r>
            <a:r>
              <a:rPr lang="en-US" sz="1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guide</a:t>
            </a:r>
            <a:r>
              <a:rPr lang="en-US" sz="1800" u="sng" spc="3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(PDF)</a:t>
            </a:r>
            <a:r>
              <a:rPr lang="en-US" sz="1800" dirty="0">
                <a:latin typeface="Calibri"/>
                <a:cs typeface="Calibri"/>
              </a:rPr>
              <a:t>.</a:t>
            </a:r>
          </a:p>
          <a:p>
            <a:pPr>
              <a:spcBef>
                <a:spcPts val="2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31881" marR="1704029">
              <a:lnSpc>
                <a:spcPct val="101400"/>
              </a:lnSpc>
              <a:spcBef>
                <a:spcPts val="13"/>
              </a:spcBef>
            </a:pPr>
            <a:r>
              <a:rPr lang="en-US" sz="1800" spc="-13" dirty="0">
                <a:latin typeface="Calibri"/>
                <a:cs typeface="Calibri"/>
              </a:rPr>
              <a:t>Tip: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If </a:t>
            </a:r>
            <a:r>
              <a:rPr lang="en-US" sz="1800" spc="-25" dirty="0">
                <a:latin typeface="Calibri"/>
                <a:cs typeface="Calibri"/>
              </a:rPr>
              <a:t>you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encounter </a:t>
            </a:r>
            <a:r>
              <a:rPr lang="en-US" sz="1800" dirty="0">
                <a:latin typeface="Calibri"/>
                <a:cs typeface="Calibri"/>
              </a:rPr>
              <a:t>browser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issues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after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using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 </a:t>
            </a:r>
            <a:r>
              <a:rPr lang="en-US" sz="1800" dirty="0">
                <a:latin typeface="Calibri"/>
                <a:cs typeface="Calibri"/>
              </a:rPr>
              <a:t>link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provided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in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email,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try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again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with </a:t>
            </a:r>
            <a:r>
              <a:rPr lang="en-US" sz="1800" spc="-6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one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of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recommended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browsers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(Chrome,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Firefox,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Safari,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or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Internet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Explorer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9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10).</a:t>
            </a:r>
            <a:endParaRPr lang="en-US" sz="1800" dirty="0">
              <a:latin typeface="Calibri"/>
              <a:cs typeface="Calibri"/>
            </a:endParaRPr>
          </a:p>
          <a:p>
            <a:pPr marL="31881" marR="3240684">
              <a:lnSpc>
                <a:spcPts val="3715"/>
              </a:lnSpc>
              <a:spcBef>
                <a:spcPts val="88"/>
              </a:spcBef>
            </a:pPr>
            <a:r>
              <a:rPr lang="en-US" sz="1800" dirty="0">
                <a:latin typeface="Calibri"/>
                <a:cs typeface="Calibri"/>
              </a:rPr>
              <a:t>From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right-click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Activate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your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account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link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38" dirty="0">
                <a:latin typeface="Calibri"/>
                <a:cs typeface="Calibri"/>
              </a:rPr>
              <a:t>to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copy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web </a:t>
            </a:r>
            <a:r>
              <a:rPr lang="en-US" sz="1800" spc="-13" dirty="0">
                <a:latin typeface="Calibri"/>
                <a:cs typeface="Calibri"/>
              </a:rPr>
              <a:t>address. </a:t>
            </a:r>
            <a:r>
              <a:rPr lang="en-US" sz="1800" spc="-6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Open a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new browser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window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and paste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link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into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address </a:t>
            </a:r>
            <a:r>
              <a:rPr lang="en-US" sz="1800" dirty="0">
                <a:latin typeface="Calibri"/>
                <a:cs typeface="Calibri"/>
              </a:rPr>
              <a:t>bar.</a:t>
            </a:r>
          </a:p>
          <a:p>
            <a:pPr>
              <a:spcBef>
                <a:spcPts val="50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31881"/>
            <a:r>
              <a:rPr lang="en-US" sz="1800" b="1" dirty="0">
                <a:latin typeface="Calibri"/>
                <a:cs typeface="Calibri"/>
              </a:rPr>
              <a:t>How</a:t>
            </a:r>
            <a:r>
              <a:rPr lang="en-US" sz="1800" b="1" spc="-13" dirty="0">
                <a:latin typeface="Calibri"/>
                <a:cs typeface="Calibri"/>
              </a:rPr>
              <a:t> do</a:t>
            </a:r>
            <a:r>
              <a:rPr lang="en-US" sz="1800" b="1" spc="-38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I</a:t>
            </a:r>
            <a:r>
              <a:rPr lang="en-US" sz="1800" b="1" spc="-25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change</a:t>
            </a:r>
            <a:r>
              <a:rPr lang="en-US" sz="1800" b="1" spc="-38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my</a:t>
            </a:r>
            <a:r>
              <a:rPr lang="en-US" sz="1800" b="1" spc="-38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password?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en-US" sz="1800" dirty="0">
                <a:latin typeface="Calibri"/>
                <a:cs typeface="Calibri"/>
              </a:rPr>
              <a:t>Go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profile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(on</a:t>
            </a:r>
            <a:r>
              <a:rPr lang="en-US" sz="1800" spc="-13" dirty="0">
                <a:latin typeface="Calibri"/>
                <a:cs typeface="Calibri"/>
              </a:rPr>
              <a:t> desktop,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click</a:t>
            </a:r>
            <a:r>
              <a:rPr lang="en-US" sz="1800" dirty="0">
                <a:latin typeface="Calibri"/>
                <a:cs typeface="Calibri"/>
              </a:rPr>
              <a:t> on</a:t>
            </a:r>
            <a:r>
              <a:rPr lang="en-US" sz="1800" spc="-13" dirty="0">
                <a:latin typeface="Calibri"/>
                <a:cs typeface="Calibri"/>
              </a:rPr>
              <a:t> your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name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top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of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any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page;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on</a:t>
            </a:r>
            <a:r>
              <a:rPr lang="en-US" sz="1800" spc="-13" dirty="0">
                <a:latin typeface="Calibri"/>
                <a:cs typeface="Calibri"/>
              </a:rPr>
              <a:t> mobile,</a:t>
            </a:r>
            <a:endParaRPr lang="en-US" sz="1800" dirty="0">
              <a:latin typeface="Calibri"/>
              <a:cs typeface="Calibri"/>
            </a:endParaRPr>
          </a:p>
          <a:p>
            <a:pPr marL="31881" marR="965989">
              <a:lnSpc>
                <a:spcPct val="101400"/>
              </a:lnSpc>
              <a:spcBef>
                <a:spcPts val="50"/>
              </a:spcBef>
            </a:pPr>
            <a:r>
              <a:rPr lang="en-US" sz="1800" dirty="0">
                <a:latin typeface="Calibri"/>
                <a:cs typeface="Calibri"/>
              </a:rPr>
              <a:t>tap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 </a:t>
            </a:r>
            <a:r>
              <a:rPr lang="en-US" sz="1800" dirty="0">
                <a:latin typeface="Calibri"/>
                <a:cs typeface="Calibri"/>
              </a:rPr>
              <a:t>blue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profile icon).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Select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Account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Settings,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then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select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Change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under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Password. 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Passwords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must </a:t>
            </a:r>
            <a:r>
              <a:rPr lang="en-US" sz="1800" dirty="0">
                <a:latin typeface="Calibri"/>
                <a:cs typeface="Calibri"/>
              </a:rPr>
              <a:t>be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at</a:t>
            </a:r>
            <a:r>
              <a:rPr lang="en-US" sz="1800" spc="-13" dirty="0">
                <a:latin typeface="Calibri"/>
                <a:cs typeface="Calibri"/>
              </a:rPr>
              <a:t> least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eight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characters,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with</a:t>
            </a:r>
            <a:r>
              <a:rPr lang="en-US" sz="1800" spc="6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at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least </a:t>
            </a:r>
            <a:r>
              <a:rPr lang="en-US" sz="1800" dirty="0">
                <a:latin typeface="Calibri"/>
                <a:cs typeface="Calibri"/>
              </a:rPr>
              <a:t>one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lowercase </a:t>
            </a:r>
            <a:r>
              <a:rPr lang="en-US" sz="1800" spc="13" dirty="0">
                <a:latin typeface="Calibri"/>
                <a:cs typeface="Calibri"/>
              </a:rPr>
              <a:t>letter,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and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one</a:t>
            </a:r>
            <a:r>
              <a:rPr lang="en-US" sz="1800" spc="-13" dirty="0">
                <a:latin typeface="Calibri"/>
                <a:cs typeface="Calibri"/>
              </a:rPr>
              <a:t> number. </a:t>
            </a:r>
            <a:r>
              <a:rPr lang="en-US" sz="1800" spc="-6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In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addition,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password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may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not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contain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any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part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of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13" dirty="0">
                <a:latin typeface="Calibri"/>
                <a:cs typeface="Calibri"/>
              </a:rPr>
              <a:t>sign-in</a:t>
            </a:r>
            <a:r>
              <a:rPr lang="en-US" sz="1800" spc="-13" dirty="0">
                <a:latin typeface="Calibri"/>
                <a:cs typeface="Calibri"/>
              </a:rPr>
              <a:t> email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address.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100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31881"/>
            <a:r>
              <a:rPr lang="en-US" sz="1800" b="1" dirty="0">
                <a:latin typeface="Calibri"/>
                <a:cs typeface="Calibri"/>
              </a:rPr>
              <a:t>How </a:t>
            </a:r>
            <a:r>
              <a:rPr lang="en-US" sz="1800" b="1" spc="-13" dirty="0">
                <a:latin typeface="Calibri"/>
                <a:cs typeface="Calibri"/>
              </a:rPr>
              <a:t>do </a:t>
            </a:r>
            <a:r>
              <a:rPr lang="en-US" sz="1800" b="1" dirty="0">
                <a:latin typeface="Calibri"/>
                <a:cs typeface="Calibri"/>
              </a:rPr>
              <a:t>I</a:t>
            </a:r>
            <a:r>
              <a:rPr lang="en-US" sz="1800" b="1" spc="-13" dirty="0">
                <a:latin typeface="Calibri"/>
                <a:cs typeface="Calibri"/>
              </a:rPr>
              <a:t> change </a:t>
            </a:r>
            <a:r>
              <a:rPr lang="en-US" sz="1800" b="1" dirty="0">
                <a:latin typeface="Calibri"/>
                <a:cs typeface="Calibri"/>
              </a:rPr>
              <a:t>my</a:t>
            </a:r>
            <a:r>
              <a:rPr lang="en-US" sz="1800" b="1" spc="-38" dirty="0">
                <a:latin typeface="Calibri"/>
                <a:cs typeface="Calibri"/>
              </a:rPr>
              <a:t> </a:t>
            </a:r>
            <a:r>
              <a:rPr lang="en-US" sz="1800" b="1" spc="-13" dirty="0">
                <a:latin typeface="Calibri"/>
                <a:cs typeface="Calibri"/>
              </a:rPr>
              <a:t>sign-in email?</a:t>
            </a:r>
            <a:endParaRPr lang="en-US" sz="1800" dirty="0">
              <a:latin typeface="Calibri"/>
              <a:cs typeface="Calibri"/>
            </a:endParaRPr>
          </a:p>
          <a:p>
            <a:pPr marL="31881" marR="892663">
              <a:lnSpc>
                <a:spcPct val="101400"/>
              </a:lnSpc>
            </a:pPr>
            <a:r>
              <a:rPr lang="en-US" sz="1800" dirty="0">
                <a:latin typeface="Calibri"/>
                <a:cs typeface="Calibri"/>
              </a:rPr>
              <a:t>Go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profile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(on</a:t>
            </a:r>
            <a:r>
              <a:rPr lang="en-US" sz="1800" spc="-13" dirty="0">
                <a:latin typeface="Calibri"/>
                <a:cs typeface="Calibri"/>
              </a:rPr>
              <a:t> desktop,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click</a:t>
            </a:r>
            <a:r>
              <a:rPr lang="en-US" sz="1800" dirty="0">
                <a:latin typeface="Calibri"/>
                <a:cs typeface="Calibri"/>
              </a:rPr>
              <a:t> on</a:t>
            </a:r>
            <a:r>
              <a:rPr lang="en-US" sz="1800" spc="-13" dirty="0">
                <a:latin typeface="Calibri"/>
                <a:cs typeface="Calibri"/>
              </a:rPr>
              <a:t> your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name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top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of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any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page;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on</a:t>
            </a:r>
            <a:r>
              <a:rPr lang="en-US" sz="1800" spc="-13" dirty="0">
                <a:latin typeface="Calibri"/>
                <a:cs typeface="Calibri"/>
              </a:rPr>
              <a:t> mobile,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tap the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blue </a:t>
            </a:r>
            <a:r>
              <a:rPr lang="en-US" sz="1800" spc="-6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profile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icon.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Select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Account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Settings,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then </a:t>
            </a:r>
            <a:r>
              <a:rPr lang="en-US" sz="1800" dirty="0">
                <a:latin typeface="Calibri"/>
                <a:cs typeface="Calibri"/>
              </a:rPr>
              <a:t>select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Change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under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Sign-In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Email.</a:t>
            </a:r>
            <a:endParaRPr lang="en-US" sz="1800" dirty="0">
              <a:latin typeface="Calibri"/>
              <a:cs typeface="Calibri"/>
            </a:endParaRPr>
          </a:p>
          <a:p>
            <a:pPr marL="31881" marR="1831553">
              <a:lnSpc>
                <a:spcPts val="3715"/>
              </a:lnSpc>
              <a:spcBef>
                <a:spcPts val="88"/>
              </a:spcBef>
            </a:pPr>
            <a:r>
              <a:rPr lang="en-US" sz="1800" spc="-13" dirty="0">
                <a:latin typeface="Calibri"/>
                <a:cs typeface="Calibri"/>
              </a:rPr>
              <a:t>You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will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then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be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directed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38" dirty="0">
                <a:latin typeface="Calibri"/>
                <a:cs typeface="Calibri"/>
              </a:rPr>
              <a:t>to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page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where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you will</a:t>
            </a:r>
            <a:r>
              <a:rPr lang="en-US" sz="1800" spc="-13" dirty="0">
                <a:latin typeface="Calibri"/>
                <a:cs typeface="Calibri"/>
              </a:rPr>
              <a:t> fill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out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Change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 </a:t>
            </a:r>
            <a:r>
              <a:rPr lang="en-US" sz="1800" spc="13" dirty="0">
                <a:latin typeface="Calibri"/>
                <a:cs typeface="Calibri"/>
              </a:rPr>
              <a:t>Sign-in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Email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form. </a:t>
            </a:r>
            <a:r>
              <a:rPr lang="en-US" sz="1800" spc="-6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will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be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required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enter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new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sign-in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and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password.</a:t>
            </a:r>
            <a:endParaRPr lang="en-US" sz="1800" dirty="0">
              <a:latin typeface="Calibri"/>
              <a:cs typeface="Calibri"/>
            </a:endParaRPr>
          </a:p>
          <a:p>
            <a:pPr marL="31881">
              <a:lnSpc>
                <a:spcPts val="3527"/>
              </a:lnSpc>
            </a:pPr>
            <a:r>
              <a:rPr lang="en-US" sz="1800" spc="-13" dirty="0">
                <a:latin typeface="Calibri"/>
                <a:cs typeface="Calibri"/>
              </a:rPr>
              <a:t>After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entering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new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sign-in</a:t>
            </a:r>
            <a:r>
              <a:rPr lang="en-US" sz="1800" spc="50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 and existing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password,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-13" dirty="0">
                <a:latin typeface="Calibri"/>
                <a:cs typeface="Calibri"/>
              </a:rPr>
              <a:t> message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is to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your</a:t>
            </a:r>
            <a:r>
              <a:rPr lang="en-US" sz="1800" spc="-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new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email </a:t>
            </a:r>
            <a:r>
              <a:rPr lang="en-US" sz="1800" dirty="0">
                <a:latin typeface="Calibri"/>
                <a:cs typeface="Calibri"/>
              </a:rPr>
              <a:t>so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it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3" dirty="0">
                <a:latin typeface="Calibri"/>
                <a:cs typeface="Calibri"/>
              </a:rPr>
              <a:t>can</a:t>
            </a:r>
            <a:r>
              <a:rPr lang="en-US" sz="1800" dirty="0">
                <a:latin typeface="Calibri"/>
                <a:cs typeface="Calibri"/>
              </a:rPr>
              <a:t> be</a:t>
            </a:r>
          </a:p>
          <a:p>
            <a:pPr marL="31881">
              <a:spcBef>
                <a:spcPts val="63"/>
              </a:spcBef>
            </a:pPr>
            <a:r>
              <a:rPr lang="en-US" sz="1800" spc="-13" dirty="0">
                <a:latin typeface="Calibri"/>
                <a:cs typeface="Calibri"/>
              </a:rPr>
              <a:t>activated.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ts val="63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31881">
              <a:spcBef>
                <a:spcPts val="13"/>
              </a:spcBef>
            </a:pPr>
            <a:r>
              <a:rPr lang="en-US" sz="1800" b="1" spc="63" dirty="0">
                <a:latin typeface="Calibri"/>
                <a:cs typeface="Calibri"/>
              </a:rPr>
              <a:t>What</a:t>
            </a:r>
            <a:r>
              <a:rPr lang="en-US" sz="1800" b="1" spc="-126" dirty="0">
                <a:latin typeface="Calibri"/>
                <a:cs typeface="Calibri"/>
              </a:rPr>
              <a:t> </a:t>
            </a:r>
            <a:r>
              <a:rPr lang="en-US" sz="1800" b="1" spc="13" dirty="0">
                <a:latin typeface="Calibri"/>
                <a:cs typeface="Calibri"/>
              </a:rPr>
              <a:t>is</a:t>
            </a:r>
            <a:r>
              <a:rPr lang="en-US" sz="1800" b="1" spc="-126" dirty="0">
                <a:latin typeface="Calibri"/>
                <a:cs typeface="Calibri"/>
              </a:rPr>
              <a:t> </a:t>
            </a:r>
            <a:r>
              <a:rPr lang="en-US" sz="1800" b="1" spc="38" dirty="0">
                <a:latin typeface="Calibri"/>
                <a:cs typeface="Calibri"/>
              </a:rPr>
              <a:t>a</a:t>
            </a:r>
            <a:r>
              <a:rPr lang="en-US" sz="1800" b="1" spc="-138" dirty="0">
                <a:latin typeface="Calibri"/>
                <a:cs typeface="Calibri"/>
              </a:rPr>
              <a:t> </a:t>
            </a:r>
            <a:r>
              <a:rPr lang="en-US" sz="1800" b="1" spc="50" dirty="0">
                <a:latin typeface="Calibri"/>
                <a:cs typeface="Calibri"/>
              </a:rPr>
              <a:t>security</a:t>
            </a:r>
            <a:r>
              <a:rPr lang="en-US" sz="1800" b="1" spc="-151" dirty="0">
                <a:latin typeface="Calibri"/>
                <a:cs typeface="Calibri"/>
              </a:rPr>
              <a:t> </a:t>
            </a:r>
            <a:r>
              <a:rPr lang="en-US" sz="1800" b="1" spc="50" dirty="0">
                <a:latin typeface="Calibri"/>
                <a:cs typeface="Calibri"/>
              </a:rPr>
              <a:t>question?</a:t>
            </a:r>
            <a:endParaRPr lang="en-US" sz="1800" dirty="0">
              <a:latin typeface="Calibri"/>
              <a:cs typeface="Calibri"/>
            </a:endParaRPr>
          </a:p>
          <a:p>
            <a:pPr marL="31881" marR="1723158">
              <a:lnSpc>
                <a:spcPct val="101400"/>
              </a:lnSpc>
            </a:pPr>
            <a:r>
              <a:rPr lang="en-US" sz="1800" spc="50" dirty="0">
                <a:latin typeface="Calibri"/>
                <a:cs typeface="Calibri"/>
              </a:rPr>
              <a:t>A </a:t>
            </a:r>
            <a:r>
              <a:rPr lang="en-US" sz="1800" spc="38" dirty="0">
                <a:latin typeface="Calibri"/>
                <a:cs typeface="Calibri"/>
              </a:rPr>
              <a:t>security </a:t>
            </a:r>
            <a:r>
              <a:rPr lang="en-US" sz="1800" spc="50" dirty="0">
                <a:latin typeface="Calibri"/>
                <a:cs typeface="Calibri"/>
              </a:rPr>
              <a:t>question helps us </a:t>
            </a:r>
            <a:r>
              <a:rPr lang="en-US" sz="1800" spc="38" dirty="0">
                <a:latin typeface="Calibri"/>
                <a:cs typeface="Calibri"/>
              </a:rPr>
              <a:t>verify </a:t>
            </a:r>
            <a:r>
              <a:rPr lang="en-US" sz="1800" spc="63" dirty="0">
                <a:latin typeface="Calibri"/>
                <a:cs typeface="Calibri"/>
              </a:rPr>
              <a:t>your </a:t>
            </a:r>
            <a:r>
              <a:rPr lang="en-US" sz="1800" spc="50" dirty="0">
                <a:latin typeface="Calibri"/>
                <a:cs typeface="Calibri"/>
              </a:rPr>
              <a:t>identity when you’re </a:t>
            </a:r>
            <a:r>
              <a:rPr lang="en-US" sz="1800" spc="63" dirty="0">
                <a:latin typeface="Calibri"/>
                <a:cs typeface="Calibri"/>
              </a:rPr>
              <a:t>making </a:t>
            </a:r>
            <a:r>
              <a:rPr lang="en-US" sz="1800" spc="50" dirty="0">
                <a:latin typeface="Calibri"/>
                <a:cs typeface="Calibri"/>
              </a:rPr>
              <a:t>changes </a:t>
            </a:r>
            <a:r>
              <a:rPr lang="en-US" sz="1800" spc="38" dirty="0">
                <a:latin typeface="Calibri"/>
                <a:cs typeface="Calibri"/>
              </a:rPr>
              <a:t>to </a:t>
            </a:r>
            <a:r>
              <a:rPr lang="en-US" sz="1800" spc="50" dirty="0">
                <a:latin typeface="Calibri"/>
                <a:cs typeface="Calibri"/>
              </a:rPr>
              <a:t>your</a:t>
            </a:r>
            <a:r>
              <a:rPr lang="en-US" sz="1800" spc="63" dirty="0">
                <a:latin typeface="Calibri"/>
                <a:cs typeface="Calibri"/>
              </a:rPr>
              <a:t> </a:t>
            </a:r>
            <a:r>
              <a:rPr lang="en-US" sz="1800" spc="50" dirty="0">
                <a:latin typeface="Calibri"/>
                <a:cs typeface="Calibri"/>
              </a:rPr>
              <a:t>account including</a:t>
            </a:r>
            <a:r>
              <a:rPr lang="en-US" sz="1800" spc="13" dirty="0">
                <a:latin typeface="Calibri"/>
                <a:cs typeface="Calibri"/>
              </a:rPr>
              <a:t> </a:t>
            </a:r>
            <a:r>
              <a:rPr lang="en-US" sz="1800" spc="50" dirty="0">
                <a:latin typeface="Calibri"/>
                <a:cs typeface="Calibri"/>
              </a:rPr>
              <a:t>resetting</a:t>
            </a:r>
            <a:r>
              <a:rPr lang="en-US" sz="1800" spc="63" dirty="0">
                <a:latin typeface="Calibri"/>
                <a:cs typeface="Calibri"/>
              </a:rPr>
              <a:t> </a:t>
            </a:r>
            <a:r>
              <a:rPr lang="en-US" sz="1800" spc="38" dirty="0">
                <a:latin typeface="Calibri"/>
                <a:cs typeface="Calibri"/>
              </a:rPr>
              <a:t>a </a:t>
            </a:r>
            <a:r>
              <a:rPr lang="en-US" sz="1800" spc="63" dirty="0">
                <a:latin typeface="Calibri"/>
                <a:cs typeface="Calibri"/>
              </a:rPr>
              <a:t>password.</a:t>
            </a:r>
            <a:r>
              <a:rPr lang="en-US" sz="1800" spc="38" dirty="0">
                <a:latin typeface="Calibri"/>
                <a:cs typeface="Calibri"/>
              </a:rPr>
              <a:t> The</a:t>
            </a:r>
            <a:r>
              <a:rPr lang="en-US" sz="1800" spc="88" dirty="0">
                <a:latin typeface="Calibri"/>
                <a:cs typeface="Calibri"/>
              </a:rPr>
              <a:t> </a:t>
            </a:r>
            <a:r>
              <a:rPr lang="en-US" sz="1800" spc="50" dirty="0">
                <a:latin typeface="Calibri"/>
                <a:cs typeface="Calibri"/>
              </a:rPr>
              <a:t>answer </a:t>
            </a:r>
            <a:r>
              <a:rPr lang="en-US" sz="1800" spc="38" dirty="0">
                <a:latin typeface="Calibri"/>
                <a:cs typeface="Calibri"/>
              </a:rPr>
              <a:t>to</a:t>
            </a:r>
            <a:r>
              <a:rPr lang="en-US" sz="1800" spc="88" dirty="0">
                <a:latin typeface="Calibri"/>
                <a:cs typeface="Calibri"/>
              </a:rPr>
              <a:t> </a:t>
            </a:r>
            <a:r>
              <a:rPr lang="en-US" sz="1800" spc="50" dirty="0">
                <a:latin typeface="Calibri"/>
                <a:cs typeface="Calibri"/>
              </a:rPr>
              <a:t>your</a:t>
            </a:r>
            <a:r>
              <a:rPr lang="en-US" sz="1800" spc="100" dirty="0">
                <a:latin typeface="Calibri"/>
                <a:cs typeface="Calibri"/>
              </a:rPr>
              <a:t> </a:t>
            </a:r>
            <a:r>
              <a:rPr lang="en-US" sz="1800" spc="50" dirty="0">
                <a:latin typeface="Calibri"/>
                <a:cs typeface="Calibri"/>
              </a:rPr>
              <a:t>question must</a:t>
            </a:r>
            <a:r>
              <a:rPr lang="en-US" sz="1800" spc="38" dirty="0">
                <a:latin typeface="Calibri"/>
                <a:cs typeface="Calibri"/>
              </a:rPr>
              <a:t> </a:t>
            </a:r>
            <a:r>
              <a:rPr lang="en-US" sz="1800" spc="75" dirty="0">
                <a:latin typeface="Calibri"/>
                <a:cs typeface="Calibri"/>
              </a:rPr>
              <a:t>have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38" dirty="0">
                <a:latin typeface="Calibri"/>
                <a:cs typeface="Calibri"/>
              </a:rPr>
              <a:t>at</a:t>
            </a:r>
            <a:r>
              <a:rPr lang="en-US" sz="1800" spc="88" dirty="0">
                <a:latin typeface="Calibri"/>
                <a:cs typeface="Calibri"/>
              </a:rPr>
              <a:t> </a:t>
            </a:r>
            <a:r>
              <a:rPr lang="en-US" sz="1800" spc="38" dirty="0">
                <a:latin typeface="Calibri"/>
                <a:cs typeface="Calibri"/>
              </a:rPr>
              <a:t>least four</a:t>
            </a:r>
            <a:r>
              <a:rPr lang="en-US" sz="1800" spc="-13" dirty="0">
                <a:latin typeface="Calibri"/>
                <a:cs typeface="Calibri"/>
              </a:rPr>
              <a:t> </a:t>
            </a:r>
            <a:r>
              <a:rPr lang="en-US" sz="1800" spc="113" dirty="0">
                <a:latin typeface="Calibri"/>
                <a:cs typeface="Calibri"/>
              </a:rPr>
              <a:t>characters.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64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49269" y="356234"/>
            <a:ext cx="12149930" cy="9915410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4519" b="1" spc="-13" dirty="0">
                <a:latin typeface="Calibri"/>
                <a:cs typeface="Calibri"/>
              </a:rPr>
              <a:t>     </a:t>
            </a:r>
            <a:r>
              <a:rPr sz="4519" b="1" spc="-13" dirty="0">
                <a:latin typeface="Calibri"/>
                <a:cs typeface="Calibri"/>
              </a:rPr>
              <a:t>LEGGE</a:t>
            </a:r>
            <a:r>
              <a:rPr sz="4519" b="1" spc="-113" dirty="0">
                <a:latin typeface="Calibri"/>
                <a:cs typeface="Calibri"/>
              </a:rPr>
              <a:t> </a:t>
            </a:r>
            <a:r>
              <a:rPr sz="4519" b="1" dirty="0">
                <a:latin typeface="Calibri"/>
                <a:cs typeface="Calibri"/>
              </a:rPr>
              <a:t>TIL</a:t>
            </a:r>
            <a:r>
              <a:rPr sz="4519" b="1" spc="-63" dirty="0">
                <a:latin typeface="Calibri"/>
                <a:cs typeface="Calibri"/>
              </a:rPr>
              <a:t> </a:t>
            </a:r>
            <a:r>
              <a:rPr sz="4519" b="1" dirty="0">
                <a:latin typeface="Calibri"/>
                <a:cs typeface="Calibri"/>
              </a:rPr>
              <a:t>ET</a:t>
            </a:r>
            <a:r>
              <a:rPr sz="4519" b="1" spc="-50" dirty="0">
                <a:latin typeface="Calibri"/>
                <a:cs typeface="Calibri"/>
              </a:rPr>
              <a:t> </a:t>
            </a:r>
            <a:r>
              <a:rPr sz="4519" b="1" dirty="0">
                <a:latin typeface="Calibri"/>
                <a:cs typeface="Calibri"/>
              </a:rPr>
              <a:t>MEDLEM</a:t>
            </a:r>
            <a:endParaRPr sz="4519" dirty="0">
              <a:latin typeface="Calibri"/>
              <a:cs typeface="Calibri"/>
            </a:endParaRPr>
          </a:p>
          <a:p>
            <a:pPr marL="1179590" indent="-575449">
              <a:spcBef>
                <a:spcPts val="2410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Logg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deg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Medlemsnett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–</a:t>
            </a:r>
            <a:r>
              <a:rPr sz="3012" spc="-13" dirty="0">
                <a:solidFill>
                  <a:srgbClr val="0461C1"/>
                </a:solidFill>
                <a:latin typeface="Calibri"/>
                <a:cs typeface="Calibri"/>
              </a:rPr>
              <a:t> </a:t>
            </a:r>
            <a:r>
              <a:rPr sz="3012" u="sng" spc="-13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www.medlemsnett.rotary.no</a:t>
            </a:r>
            <a:endParaRPr sz="3012" dirty="0">
              <a:latin typeface="Calibri"/>
              <a:cs typeface="Calibri"/>
            </a:endParaRPr>
          </a:p>
          <a:p>
            <a:pPr marL="1179590" indent="-575449">
              <a:spcBef>
                <a:spcPts val="13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dirty="0" err="1">
                <a:latin typeface="Calibri"/>
                <a:cs typeface="Calibri"/>
              </a:rPr>
              <a:t>Gå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fanen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klubber.</a:t>
            </a:r>
            <a:endParaRPr sz="3012" dirty="0">
              <a:latin typeface="Calibri"/>
              <a:cs typeface="Calibri"/>
            </a:endParaRPr>
          </a:p>
          <a:p>
            <a:pPr marL="1179590" indent="-57544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 err="1">
                <a:latin typeface="Calibri"/>
                <a:cs typeface="Calibri"/>
              </a:rPr>
              <a:t>Trykk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8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klubbnavnet.</a:t>
            </a:r>
          </a:p>
          <a:p>
            <a:pPr marL="1179590" indent="-57544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 err="1">
                <a:latin typeface="Calibri"/>
                <a:cs typeface="Calibri"/>
              </a:rPr>
              <a:t>Trykk</a:t>
            </a:r>
            <a:r>
              <a:rPr sz="3012" spc="-7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knappen redigere.</a:t>
            </a:r>
            <a:endParaRPr sz="3012" dirty="0">
              <a:latin typeface="Calibri"/>
              <a:cs typeface="Calibri"/>
            </a:endParaRPr>
          </a:p>
          <a:p>
            <a:pPr marL="1179590" marR="7273607" indent="-575449">
              <a:lnSpc>
                <a:spcPct val="109900"/>
              </a:lnSpc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 err="1">
                <a:latin typeface="Calibri"/>
                <a:cs typeface="Calibri"/>
              </a:rPr>
              <a:t>Trykk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 </a:t>
            </a:r>
            <a:r>
              <a:rPr sz="3012" spc="-13" dirty="0">
                <a:latin typeface="Calibri"/>
                <a:cs typeface="Calibri"/>
              </a:rPr>
              <a:t>knappen Legg </a:t>
            </a:r>
            <a:r>
              <a:rPr sz="3012" dirty="0">
                <a:latin typeface="Calibri"/>
                <a:cs typeface="Calibri"/>
              </a:rPr>
              <a:t>til medlem. </a:t>
            </a:r>
            <a:r>
              <a:rPr sz="3012" spc="-65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får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nå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3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valg:</a:t>
            </a:r>
          </a:p>
          <a:p>
            <a:pPr marL="1409132" lvl="1" indent="-231136">
              <a:spcBef>
                <a:spcPts val="251"/>
              </a:spcBef>
              <a:buFont typeface="Arial"/>
              <a:buChar char="-"/>
              <a:tabLst>
                <a:tab pos="1410726" algn="l"/>
              </a:tabLst>
            </a:pPr>
            <a:r>
              <a:rPr sz="3012" spc="-13" dirty="0">
                <a:latin typeface="Calibri"/>
                <a:cs typeface="Calibri"/>
              </a:rPr>
              <a:t>Legg</a:t>
            </a:r>
            <a:r>
              <a:rPr sz="3012" spc="-7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registrert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medlem.</a:t>
            </a:r>
            <a:endParaRPr sz="3012" dirty="0">
              <a:latin typeface="Calibri"/>
              <a:cs typeface="Calibri"/>
            </a:endParaRPr>
          </a:p>
          <a:p>
            <a:pPr marL="1409132" lvl="1" indent="-231136">
              <a:spcBef>
                <a:spcPts val="201"/>
              </a:spcBef>
              <a:buFont typeface="Arial"/>
              <a:buChar char="-"/>
              <a:tabLst>
                <a:tab pos="1410726" algn="l"/>
              </a:tabLst>
            </a:pPr>
            <a:r>
              <a:rPr sz="3012" spc="-13" dirty="0">
                <a:latin typeface="Calibri"/>
                <a:cs typeface="Calibri"/>
              </a:rPr>
              <a:t>Legg</a:t>
            </a:r>
            <a:r>
              <a:rPr sz="3012" spc="-8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nytt</a:t>
            </a:r>
            <a:r>
              <a:rPr sz="3012" spc="-7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medlem.</a:t>
            </a:r>
          </a:p>
          <a:p>
            <a:pPr marL="1409132" lvl="1" indent="-231136">
              <a:spcBef>
                <a:spcPts val="351"/>
              </a:spcBef>
              <a:buFont typeface="Arial"/>
              <a:buChar char="-"/>
              <a:tabLst>
                <a:tab pos="1410726" algn="l"/>
              </a:tabLst>
            </a:pPr>
            <a:r>
              <a:rPr sz="3012" dirty="0">
                <a:latin typeface="Calibri"/>
                <a:cs typeface="Calibri"/>
              </a:rPr>
              <a:t>Endre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medlemstype (f.eks.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fra medlem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æresmedlem).</a:t>
            </a:r>
            <a:endParaRPr sz="3012" dirty="0">
              <a:latin typeface="Calibri"/>
              <a:cs typeface="Calibri"/>
            </a:endParaRPr>
          </a:p>
          <a:p>
            <a:pPr marL="1179590" marR="12752" indent="-575449">
              <a:lnSpc>
                <a:spcPct val="110200"/>
              </a:lnSpc>
              <a:spcBef>
                <a:spcPts val="13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Er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i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tvil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om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medlemmet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har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vært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innom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Rotary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tidligere,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selv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om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det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er</a:t>
            </a:r>
            <a:r>
              <a:rPr sz="3012" spc="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mange </a:t>
            </a:r>
            <a:r>
              <a:rPr sz="3012" spc="-6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år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siden,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sjekker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først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«legg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til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registrert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medlem». </a:t>
            </a:r>
            <a:r>
              <a:rPr sz="3012" spc="-13" dirty="0">
                <a:latin typeface="Calibri"/>
                <a:cs typeface="Calibri"/>
              </a:rPr>
              <a:t>Kommer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 </a:t>
            </a:r>
            <a:r>
              <a:rPr sz="3012" spc="-13" dirty="0">
                <a:latin typeface="Calibri"/>
                <a:cs typeface="Calibri"/>
              </a:rPr>
              <a:t>opp</a:t>
            </a:r>
            <a:r>
              <a:rPr sz="3012" spc="63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med 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positivt </a:t>
            </a:r>
            <a:r>
              <a:rPr sz="3012" spc="-13" dirty="0">
                <a:latin typeface="Calibri"/>
                <a:cs typeface="Calibri"/>
              </a:rPr>
              <a:t>resultat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her,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så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har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Rotary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de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fleste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opplysninger.</a:t>
            </a:r>
            <a:r>
              <a:rPr sz="3012" spc="88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Kanskje</a:t>
            </a:r>
            <a:r>
              <a:rPr sz="2761" spc="-50" dirty="0">
                <a:latin typeface="Calibri"/>
                <a:cs typeface="Calibri"/>
              </a:rPr>
              <a:t> </a:t>
            </a:r>
            <a:r>
              <a:rPr sz="2761" dirty="0">
                <a:latin typeface="Calibri"/>
                <a:cs typeface="Calibri"/>
              </a:rPr>
              <a:t>må</a:t>
            </a:r>
            <a:r>
              <a:rPr sz="2761" spc="-38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du</a:t>
            </a:r>
            <a:r>
              <a:rPr sz="2761" dirty="0">
                <a:latin typeface="Calibri"/>
                <a:cs typeface="Calibri"/>
              </a:rPr>
              <a:t> bare </a:t>
            </a:r>
            <a:r>
              <a:rPr sz="2761" spc="-13" dirty="0">
                <a:latin typeface="Calibri"/>
                <a:cs typeface="Calibri"/>
              </a:rPr>
              <a:t>rette </a:t>
            </a:r>
            <a:r>
              <a:rPr sz="2761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opp</a:t>
            </a:r>
            <a:r>
              <a:rPr sz="2761" spc="-25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adresse,</a:t>
            </a:r>
            <a:r>
              <a:rPr sz="2761" dirty="0">
                <a:latin typeface="Calibri"/>
                <a:cs typeface="Calibri"/>
              </a:rPr>
              <a:t> Epost</a:t>
            </a:r>
            <a:r>
              <a:rPr sz="2761" spc="-50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og</a:t>
            </a:r>
            <a:r>
              <a:rPr sz="2761" spc="-25" dirty="0">
                <a:latin typeface="Calibri"/>
                <a:cs typeface="Calibri"/>
              </a:rPr>
              <a:t> </a:t>
            </a:r>
            <a:r>
              <a:rPr sz="2761" spc="-13" dirty="0">
                <a:latin typeface="Calibri"/>
                <a:cs typeface="Calibri"/>
              </a:rPr>
              <a:t>telefon.</a:t>
            </a:r>
            <a:endParaRPr sz="2761" dirty="0">
              <a:latin typeface="Calibri"/>
              <a:cs typeface="Calibri"/>
            </a:endParaRPr>
          </a:p>
          <a:p>
            <a:pPr marL="1179590" indent="-57544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Legg</a:t>
            </a:r>
            <a:r>
              <a:rPr sz="3012" spc="-8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 err="1">
                <a:latin typeface="Calibri"/>
                <a:cs typeface="Calibri"/>
              </a:rPr>
              <a:t>nytt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spc="-13" dirty="0" err="1">
                <a:latin typeface="Calibri"/>
                <a:cs typeface="Calibri"/>
              </a:rPr>
              <a:t>medlem</a:t>
            </a:r>
            <a:r>
              <a:rPr lang="nb-NO" sz="3012" spc="-13" dirty="0">
                <a:latin typeface="Calibri"/>
                <a:cs typeface="Calibri"/>
              </a:rPr>
              <a:t>:  </a:t>
            </a:r>
            <a:r>
              <a:rPr sz="3012" dirty="0" err="1">
                <a:latin typeface="Calibri"/>
                <a:cs typeface="Calibri"/>
              </a:rPr>
              <a:t>Fyll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inn alle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opplysninger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 </a:t>
            </a:r>
            <a:r>
              <a:rPr sz="3012" spc="-13" dirty="0">
                <a:latin typeface="Calibri"/>
                <a:cs typeface="Calibri"/>
              </a:rPr>
              <a:t>medlemmet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registreres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BÅDE</a:t>
            </a:r>
            <a:r>
              <a:rPr sz="3012" dirty="0">
                <a:latin typeface="Calibri"/>
                <a:cs typeface="Calibri"/>
              </a:rPr>
              <a:t> i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norsk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 </a:t>
            </a:r>
            <a:r>
              <a:rPr sz="3012" spc="-6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internasjonalt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register.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3640" dirty="0">
              <a:latin typeface="Calibri"/>
              <a:cs typeface="Calibri"/>
            </a:endParaRPr>
          </a:p>
          <a:p>
            <a:pPr marL="1179590"/>
            <a:r>
              <a:rPr sz="3012" b="1" spc="-13" dirty="0">
                <a:latin typeface="Calibri"/>
                <a:cs typeface="Calibri"/>
              </a:rPr>
              <a:t>HUSK</a:t>
            </a:r>
            <a:r>
              <a:rPr sz="3012" b="1" dirty="0">
                <a:latin typeface="Calibri"/>
                <a:cs typeface="Calibri"/>
              </a:rPr>
              <a:t> Å</a:t>
            </a:r>
            <a:r>
              <a:rPr sz="3012" b="1" spc="-25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TRYKKE</a:t>
            </a:r>
            <a:r>
              <a:rPr sz="3012" b="1" spc="-50" dirty="0">
                <a:latin typeface="Calibri"/>
                <a:cs typeface="Calibri"/>
              </a:rPr>
              <a:t> </a:t>
            </a:r>
            <a:r>
              <a:rPr sz="3012" b="1" dirty="0">
                <a:latin typeface="Calibri"/>
                <a:cs typeface="Calibri"/>
              </a:rPr>
              <a:t>PÅ</a:t>
            </a:r>
            <a:r>
              <a:rPr sz="3012" b="1" spc="-63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LAGRE-KNAPPEN</a:t>
            </a:r>
            <a:r>
              <a:rPr sz="3012" b="1" spc="25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!!!</a:t>
            </a:r>
            <a:endParaRPr sz="3012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7995" y="-7587161"/>
            <a:ext cx="2505791" cy="93727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C65A75C-26CF-AAC8-0C8C-E4530CB6956C}"/>
              </a:ext>
            </a:extLst>
          </p:cNvPr>
          <p:cNvSpPr txBox="1"/>
          <p:nvPr/>
        </p:nvSpPr>
        <p:spPr>
          <a:xfrm>
            <a:off x="296069" y="1695450"/>
            <a:ext cx="6400800" cy="631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3600" b="1" spc="-13" dirty="0">
                <a:latin typeface="Calibri"/>
                <a:cs typeface="Calibri"/>
              </a:rPr>
              <a:t>Hvordan</a:t>
            </a:r>
            <a:r>
              <a:rPr lang="nb-NO" sz="3600" b="1" spc="25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legge</a:t>
            </a:r>
            <a:r>
              <a:rPr lang="nb-NO" sz="3600" b="1" dirty="0">
                <a:latin typeface="Calibri"/>
                <a:cs typeface="Calibri"/>
              </a:rPr>
              <a:t> til</a:t>
            </a:r>
            <a:r>
              <a:rPr lang="nb-NO" sz="3600" b="1" spc="25" dirty="0">
                <a:latin typeface="Calibri"/>
                <a:cs typeface="Calibri"/>
              </a:rPr>
              <a:t> </a:t>
            </a:r>
            <a:r>
              <a:rPr lang="nb-NO" sz="3600" b="1" spc="-25" dirty="0">
                <a:latin typeface="Calibri"/>
                <a:cs typeface="Calibri"/>
              </a:rPr>
              <a:t>eller</a:t>
            </a:r>
            <a:r>
              <a:rPr lang="nb-NO" sz="3600" b="1" spc="25" dirty="0">
                <a:latin typeface="Calibri"/>
                <a:cs typeface="Calibri"/>
              </a:rPr>
              <a:t> </a:t>
            </a:r>
            <a:r>
              <a:rPr lang="nb-NO" sz="3600" b="1" spc="-25" dirty="0">
                <a:latin typeface="Calibri"/>
                <a:cs typeface="Calibri"/>
              </a:rPr>
              <a:t>fjerne</a:t>
            </a:r>
            <a:r>
              <a:rPr lang="nb-NO" sz="3600" b="1" spc="13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et</a:t>
            </a:r>
            <a:r>
              <a:rPr lang="nb-NO" sz="3600" b="1" spc="13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medlem</a:t>
            </a:r>
            <a:r>
              <a:rPr lang="nb-NO" sz="3600" b="1" dirty="0">
                <a:latin typeface="Calibri"/>
                <a:cs typeface="Calibri"/>
              </a:rPr>
              <a:t> i</a:t>
            </a:r>
            <a:r>
              <a:rPr lang="nb-NO" sz="3600" b="1" spc="-13" dirty="0">
                <a:latin typeface="Calibri"/>
                <a:cs typeface="Calibri"/>
              </a:rPr>
              <a:t> </a:t>
            </a:r>
            <a:r>
              <a:rPr lang="nb-NO" sz="3600" b="1" dirty="0">
                <a:latin typeface="Calibri"/>
                <a:cs typeface="Calibri"/>
              </a:rPr>
              <a:t>Rotary:</a:t>
            </a:r>
            <a:endParaRPr lang="nb-NO" sz="3600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endParaRPr lang="nb-NO" sz="3600" b="1" spc="-13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r>
              <a:rPr lang="nb-NO" sz="3600" dirty="0">
                <a:latin typeface="Calibri"/>
                <a:cs typeface="Calibri"/>
              </a:rPr>
              <a:t>Husk</a:t>
            </a:r>
            <a:r>
              <a:rPr lang="nb-NO" sz="3600" spc="-13" dirty="0">
                <a:latin typeface="Calibri"/>
                <a:cs typeface="Calibri"/>
              </a:rPr>
              <a:t> </a:t>
            </a:r>
            <a:r>
              <a:rPr lang="nb-NO" sz="3600" dirty="0">
                <a:latin typeface="Calibri"/>
                <a:cs typeface="Calibri"/>
              </a:rPr>
              <a:t>at</a:t>
            </a:r>
            <a:r>
              <a:rPr lang="nb-NO" sz="3600" spc="-38" dirty="0">
                <a:latin typeface="Calibri"/>
                <a:cs typeface="Calibri"/>
              </a:rPr>
              <a:t> </a:t>
            </a:r>
            <a:r>
              <a:rPr lang="nb-NO" sz="3600" dirty="0">
                <a:latin typeface="Calibri"/>
                <a:cs typeface="Calibri"/>
              </a:rPr>
              <a:t>alle</a:t>
            </a:r>
            <a:r>
              <a:rPr lang="nb-NO" sz="3600" spc="-38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endringer</a:t>
            </a:r>
            <a:r>
              <a:rPr lang="nb-NO" sz="3600" spc="25" dirty="0">
                <a:latin typeface="Calibri"/>
                <a:cs typeface="Calibri"/>
              </a:rPr>
              <a:t> </a:t>
            </a:r>
            <a:r>
              <a:rPr lang="nb-NO" sz="3600" dirty="0">
                <a:latin typeface="Calibri"/>
                <a:cs typeface="Calibri"/>
              </a:rPr>
              <a:t>av</a:t>
            </a:r>
            <a:r>
              <a:rPr lang="nb-NO" sz="3600" spc="-50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medlemsdata</a:t>
            </a:r>
            <a:r>
              <a:rPr lang="nb-NO" sz="3600" spc="-25" dirty="0">
                <a:latin typeface="Calibri"/>
                <a:cs typeface="Calibri"/>
              </a:rPr>
              <a:t> skal</a:t>
            </a:r>
            <a:r>
              <a:rPr lang="nb-NO" sz="3600" spc="2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gjøres </a:t>
            </a:r>
            <a:r>
              <a:rPr lang="nb-NO" sz="3600" dirty="0">
                <a:latin typeface="Calibri"/>
                <a:cs typeface="Calibri"/>
              </a:rPr>
              <a:t>i</a:t>
            </a:r>
            <a:r>
              <a:rPr lang="nb-NO" sz="3600" spc="138" dirty="0">
                <a:latin typeface="Calibri"/>
                <a:cs typeface="Calibri"/>
              </a:rPr>
              <a:t> </a:t>
            </a:r>
            <a:r>
              <a:rPr lang="nb-NO" sz="3600" dirty="0">
                <a:latin typeface="Calibri"/>
                <a:cs typeface="Calibri"/>
              </a:rPr>
              <a:t>…</a:t>
            </a:r>
          </a:p>
          <a:p>
            <a:pPr marL="31881">
              <a:spcBef>
                <a:spcPts val="50"/>
              </a:spcBef>
            </a:pPr>
            <a:endParaRPr lang="nb-NO" sz="3600" b="1" spc="-13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3600" b="1" spc="-13" dirty="0">
                <a:latin typeface="Calibri"/>
                <a:cs typeface="Calibri"/>
              </a:rPr>
              <a:t>Norsk</a:t>
            </a:r>
            <a:r>
              <a:rPr lang="nb-NO" sz="3600" b="1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Medlemsnett</a:t>
            </a:r>
            <a:r>
              <a:rPr lang="nb-NO" sz="3600" b="1" spc="50" dirty="0">
                <a:latin typeface="Calibri"/>
                <a:cs typeface="Calibri"/>
              </a:rPr>
              <a:t> </a:t>
            </a:r>
            <a:r>
              <a:rPr lang="nb-NO" sz="3600" b="1" dirty="0">
                <a:latin typeface="Calibri"/>
                <a:cs typeface="Calibri"/>
              </a:rPr>
              <a:t>-</a:t>
            </a:r>
            <a:r>
              <a:rPr lang="nb-NO" sz="3600" b="1" spc="-13" dirty="0">
                <a:latin typeface="Calibri"/>
                <a:cs typeface="Calibri"/>
              </a:rPr>
              <a:t> </a:t>
            </a:r>
            <a:r>
              <a:rPr lang="nb-NO" sz="3600" b="1" dirty="0">
                <a:latin typeface="Calibri"/>
                <a:cs typeface="Calibri"/>
              </a:rPr>
              <a:t>IKKE i</a:t>
            </a:r>
            <a:r>
              <a:rPr lang="nb-NO" sz="3600" b="1" spc="-50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det</a:t>
            </a:r>
            <a:r>
              <a:rPr lang="nb-NO" sz="3600" b="1" spc="13" dirty="0">
                <a:latin typeface="Calibri"/>
                <a:cs typeface="Calibri"/>
              </a:rPr>
              <a:t> </a:t>
            </a:r>
            <a:r>
              <a:rPr lang="nb-NO" sz="3600" b="1" spc="-13" dirty="0">
                <a:latin typeface="Calibri"/>
                <a:cs typeface="Calibri"/>
              </a:rPr>
              <a:t>internasjonale.</a:t>
            </a:r>
            <a:endParaRPr lang="nb-NO" sz="36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endParaRPr lang="nb-NO" sz="3600" spc="-13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3600" spc="-13" dirty="0">
                <a:latin typeface="Calibri"/>
                <a:cs typeface="Calibri"/>
              </a:rPr>
              <a:t>Endringene</a:t>
            </a:r>
            <a:r>
              <a:rPr lang="nb-NO" sz="3600" spc="-25" dirty="0">
                <a:latin typeface="Calibri"/>
                <a:cs typeface="Calibri"/>
              </a:rPr>
              <a:t> </a:t>
            </a:r>
            <a:r>
              <a:rPr lang="nb-NO" sz="3600" dirty="0">
                <a:latin typeface="Calibri"/>
                <a:cs typeface="Calibri"/>
              </a:rPr>
              <a:t>blir</a:t>
            </a:r>
            <a:r>
              <a:rPr lang="nb-NO" sz="3600" spc="-2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synkronisert</a:t>
            </a:r>
            <a:r>
              <a:rPr lang="nb-NO" sz="3600" spc="-2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automatisk</a:t>
            </a:r>
            <a:r>
              <a:rPr lang="nb-NO" sz="3600" spc="100" dirty="0">
                <a:latin typeface="Calibri"/>
                <a:cs typeface="Calibri"/>
              </a:rPr>
              <a:t> </a:t>
            </a:r>
            <a:r>
              <a:rPr lang="nb-NO" sz="3600" spc="-25" dirty="0">
                <a:latin typeface="Calibri"/>
                <a:cs typeface="Calibri"/>
              </a:rPr>
              <a:t>om</a:t>
            </a:r>
            <a:r>
              <a:rPr lang="nb-NO" sz="3600" spc="2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natten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norsk</a:t>
            </a:r>
            <a:r>
              <a:rPr lang="nb-NO" sz="3600" spc="13" dirty="0">
                <a:latin typeface="Calibri"/>
                <a:cs typeface="Calibri"/>
              </a:rPr>
              <a:t> tid</a:t>
            </a:r>
            <a:endParaRPr lang="nb-NO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886" y="247650"/>
            <a:ext cx="12025248" cy="10237614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4519" b="1" spc="-13" dirty="0">
                <a:latin typeface="Calibri"/>
                <a:cs typeface="Calibri"/>
              </a:rPr>
              <a:t>FJERNE</a:t>
            </a:r>
            <a:r>
              <a:rPr sz="4519" b="1" spc="-126" dirty="0">
                <a:latin typeface="Calibri"/>
                <a:cs typeface="Calibri"/>
              </a:rPr>
              <a:t> </a:t>
            </a:r>
            <a:r>
              <a:rPr sz="4519" b="1" dirty="0">
                <a:latin typeface="Calibri"/>
                <a:cs typeface="Calibri"/>
              </a:rPr>
              <a:t>ET</a:t>
            </a:r>
            <a:r>
              <a:rPr sz="4519" b="1" spc="-50" dirty="0">
                <a:latin typeface="Calibri"/>
                <a:cs typeface="Calibri"/>
              </a:rPr>
              <a:t> </a:t>
            </a:r>
            <a:r>
              <a:rPr sz="4519" b="1" dirty="0">
                <a:latin typeface="Calibri"/>
                <a:cs typeface="Calibri"/>
              </a:rPr>
              <a:t>MEDLEM</a:t>
            </a:r>
            <a:endParaRPr sz="4519" dirty="0">
              <a:latin typeface="Calibri"/>
              <a:cs typeface="Calibri"/>
            </a:endParaRPr>
          </a:p>
          <a:p>
            <a:pPr marL="1179590" indent="-583419">
              <a:spcBef>
                <a:spcPts val="2460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Logg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deg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Medlemsnett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–</a:t>
            </a:r>
            <a:r>
              <a:rPr sz="3012" spc="-13" dirty="0">
                <a:solidFill>
                  <a:srgbClr val="0461C1"/>
                </a:solidFill>
                <a:latin typeface="Calibri"/>
                <a:cs typeface="Calibri"/>
              </a:rPr>
              <a:t> </a:t>
            </a:r>
            <a:r>
              <a:rPr sz="3012" u="sng" spc="-13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www.medlemsnett.rotary.no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63"/>
              </a:spcBef>
              <a:buFont typeface="Arial"/>
              <a:buAutoNum type="arabicPeriod"/>
            </a:pPr>
            <a:endParaRPr sz="4016" dirty="0">
              <a:latin typeface="Calibri"/>
              <a:cs typeface="Calibri"/>
            </a:endParaRPr>
          </a:p>
          <a:p>
            <a:pPr marL="1179590" indent="-583419">
              <a:spcBef>
                <a:spcPts val="13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dirty="0">
                <a:latin typeface="Calibri"/>
                <a:cs typeface="Calibri"/>
              </a:rPr>
              <a:t>Gå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fanen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klubber.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Font typeface="Arial"/>
              <a:buAutoNum type="arabicPeriod"/>
            </a:pPr>
            <a:endParaRPr sz="3138" dirty="0">
              <a:latin typeface="Calibri"/>
              <a:cs typeface="Calibri"/>
            </a:endParaRPr>
          </a:p>
          <a:p>
            <a:pPr marL="1179590" indent="-583419">
              <a:spcBef>
                <a:spcPts val="13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Trykk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8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klubbnavnet.</a:t>
            </a:r>
          </a:p>
          <a:p>
            <a:pPr>
              <a:spcBef>
                <a:spcPts val="25"/>
              </a:spcBef>
              <a:buFont typeface="Arial"/>
              <a:buAutoNum type="arabicPeriod"/>
            </a:pPr>
            <a:endParaRPr sz="3138" dirty="0">
              <a:latin typeface="Calibri"/>
              <a:cs typeface="Calibri"/>
            </a:endParaRPr>
          </a:p>
          <a:p>
            <a:pPr marL="1179590" indent="-58341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Trykk</a:t>
            </a:r>
            <a:r>
              <a:rPr sz="3012" spc="-7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knappen redigere.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38"/>
              </a:spcBef>
              <a:buFont typeface="Arial"/>
              <a:buAutoNum type="arabicPeriod"/>
            </a:pPr>
            <a:endParaRPr sz="3138" dirty="0">
              <a:latin typeface="Calibri"/>
              <a:cs typeface="Calibri"/>
            </a:endParaRPr>
          </a:p>
          <a:p>
            <a:pPr marL="1179590" indent="-58341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Trykk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13" dirty="0">
                <a:latin typeface="Calibri"/>
                <a:cs typeface="Calibri"/>
              </a:rPr>
              <a:t> knappen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medlemmer,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du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får opp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klubbens</a:t>
            </a:r>
            <a:r>
              <a:rPr sz="3012" spc="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medlemsregister.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38"/>
              </a:spcBef>
              <a:buFont typeface="Arial"/>
              <a:buAutoNum type="arabicPeriod"/>
            </a:pPr>
            <a:endParaRPr sz="3138" dirty="0">
              <a:latin typeface="Calibri"/>
              <a:cs typeface="Calibri"/>
            </a:endParaRPr>
          </a:p>
          <a:p>
            <a:pPr marL="1179590" indent="-583419">
              <a:spcBef>
                <a:spcPts val="13"/>
              </a:spcBef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Hak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av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medlemmets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navn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deretter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trykk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13" dirty="0">
                <a:latin typeface="Calibri"/>
                <a:cs typeface="Calibri"/>
              </a:rPr>
              <a:t> søppelkasseikonet.</a:t>
            </a:r>
            <a:endParaRPr sz="3012" dirty="0">
              <a:latin typeface="Calibri"/>
              <a:cs typeface="Calibri"/>
            </a:endParaRPr>
          </a:p>
          <a:p>
            <a:pPr>
              <a:spcBef>
                <a:spcPts val="138"/>
              </a:spcBef>
              <a:buFont typeface="Arial"/>
              <a:buAutoNum type="arabicPeriod"/>
            </a:pPr>
            <a:endParaRPr sz="2761" dirty="0">
              <a:latin typeface="Calibri"/>
              <a:cs typeface="Calibri"/>
            </a:endParaRPr>
          </a:p>
          <a:p>
            <a:pPr marL="1179590" marR="704566" indent="-575449">
              <a:lnSpc>
                <a:spcPct val="109700"/>
              </a:lnSpc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Du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får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en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"dialogboks",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hak av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for sluttårsak,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skriv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evt. </a:t>
            </a:r>
            <a:r>
              <a:rPr sz="3012" spc="-13" dirty="0">
                <a:latin typeface="Calibri"/>
                <a:cs typeface="Calibri"/>
              </a:rPr>
              <a:t>inn </a:t>
            </a:r>
            <a:r>
              <a:rPr sz="3012" spc="-6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kommentarer.</a:t>
            </a:r>
          </a:p>
          <a:p>
            <a:pPr>
              <a:spcBef>
                <a:spcPts val="138"/>
              </a:spcBef>
              <a:buFont typeface="Arial"/>
              <a:buAutoNum type="arabicPeriod"/>
            </a:pPr>
            <a:endParaRPr sz="3263" dirty="0">
              <a:latin typeface="Calibri"/>
              <a:cs typeface="Calibri"/>
            </a:endParaRPr>
          </a:p>
          <a:p>
            <a:pPr marL="1179590" indent="-583419">
              <a:buFont typeface="Arial"/>
              <a:buAutoNum type="arabicPeriod"/>
              <a:tabLst>
                <a:tab pos="1181182" algn="l"/>
              </a:tabLst>
            </a:pPr>
            <a:r>
              <a:rPr sz="3012" spc="-13" dirty="0">
                <a:latin typeface="Calibri"/>
                <a:cs typeface="Calibri"/>
              </a:rPr>
              <a:t>Lagre.</a:t>
            </a:r>
            <a:endParaRPr sz="3012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14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636" dirty="0">
              <a:latin typeface="Calibri"/>
              <a:cs typeface="Calibri"/>
            </a:endParaRPr>
          </a:p>
          <a:p>
            <a:pPr marL="605735"/>
            <a:r>
              <a:rPr sz="3012" b="1" spc="-13" dirty="0">
                <a:latin typeface="Calibri"/>
                <a:cs typeface="Calibri"/>
              </a:rPr>
              <a:t>Medlemmet blir</a:t>
            </a:r>
            <a:r>
              <a:rPr sz="3012" b="1" spc="-50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slettet</a:t>
            </a:r>
            <a:r>
              <a:rPr sz="3012" b="1" dirty="0">
                <a:latin typeface="Calibri"/>
                <a:cs typeface="Calibri"/>
              </a:rPr>
              <a:t> i</a:t>
            </a:r>
            <a:r>
              <a:rPr sz="3012" b="1" spc="-63" dirty="0">
                <a:latin typeface="Calibri"/>
                <a:cs typeface="Calibri"/>
              </a:rPr>
              <a:t> </a:t>
            </a:r>
            <a:r>
              <a:rPr sz="3012" b="1" spc="-25" dirty="0">
                <a:latin typeface="Calibri"/>
                <a:cs typeface="Calibri"/>
              </a:rPr>
              <a:t>begge</a:t>
            </a:r>
            <a:r>
              <a:rPr sz="3012" b="1" spc="-38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registre</a:t>
            </a:r>
            <a:r>
              <a:rPr sz="3012" b="1" spc="-38" dirty="0">
                <a:latin typeface="Calibri"/>
                <a:cs typeface="Calibri"/>
              </a:rPr>
              <a:t> </a:t>
            </a:r>
            <a:r>
              <a:rPr sz="3012" b="1" dirty="0">
                <a:latin typeface="Calibri"/>
                <a:cs typeface="Calibri"/>
              </a:rPr>
              <a:t>etter</a:t>
            </a:r>
            <a:r>
              <a:rPr sz="3012" b="1" spc="-38" dirty="0">
                <a:latin typeface="Calibri"/>
                <a:cs typeface="Calibri"/>
              </a:rPr>
              <a:t> </a:t>
            </a:r>
            <a:r>
              <a:rPr sz="3012" b="1" spc="-13" dirty="0">
                <a:latin typeface="Calibri"/>
                <a:cs typeface="Calibri"/>
              </a:rPr>
              <a:t>hvert.</a:t>
            </a:r>
            <a:endParaRPr sz="3012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95400" y="552450"/>
            <a:ext cx="16298069" cy="8787583"/>
          </a:xfrm>
          <a:prstGeom prst="rect">
            <a:avLst/>
          </a:prstGeom>
        </p:spPr>
        <p:txBody>
          <a:bodyPr vert="horz" wrap="square" lIns="0" tIns="229538" rIns="0" bIns="0" rtlCol="0">
            <a:spAutoFit/>
          </a:bodyPr>
          <a:lstStyle/>
          <a:p>
            <a:pPr marL="854406">
              <a:spcBef>
                <a:spcPts val="1807"/>
              </a:spcBef>
            </a:pPr>
            <a:r>
              <a:rPr lang="nb-NO" sz="5400" dirty="0"/>
              <a:t>Hvordan</a:t>
            </a:r>
            <a:r>
              <a:rPr lang="nb-NO" sz="5400" spc="-25" dirty="0"/>
              <a:t> </a:t>
            </a:r>
            <a:r>
              <a:rPr lang="nb-NO" sz="5400" spc="-13" dirty="0"/>
              <a:t>legge </a:t>
            </a:r>
            <a:r>
              <a:rPr lang="nb-NO" sz="5400" spc="13" dirty="0"/>
              <a:t>til</a:t>
            </a:r>
            <a:r>
              <a:rPr lang="nb-NO" sz="5400" spc="-13" dirty="0"/>
              <a:t> tillitsvalgte</a:t>
            </a:r>
            <a:r>
              <a:rPr lang="nb-NO" sz="5400" spc="13" dirty="0"/>
              <a:t> </a:t>
            </a:r>
            <a:r>
              <a:rPr lang="nb-NO" sz="5400" dirty="0"/>
              <a:t>i</a:t>
            </a:r>
            <a:r>
              <a:rPr lang="nb-NO" sz="5400" spc="13" dirty="0"/>
              <a:t> </a:t>
            </a:r>
            <a:r>
              <a:rPr lang="nb-NO" sz="5400" spc="-25" dirty="0"/>
              <a:t>Medlemsnett</a:t>
            </a:r>
            <a:endParaRPr lang="nb-NO" sz="5400" spc="-13" dirty="0"/>
          </a:p>
          <a:p>
            <a:pPr marL="854406">
              <a:spcBef>
                <a:spcPts val="1807"/>
              </a:spcBef>
            </a:pPr>
            <a:r>
              <a:rPr spc="-13" dirty="0" err="1"/>
              <a:t>Hvert</a:t>
            </a:r>
            <a:r>
              <a:rPr spc="25" dirty="0"/>
              <a:t> </a:t>
            </a:r>
            <a:r>
              <a:rPr dirty="0"/>
              <a:t>år må</a:t>
            </a:r>
            <a:r>
              <a:rPr spc="-13" dirty="0"/>
              <a:t> tillitsvalgte</a:t>
            </a:r>
            <a:r>
              <a:rPr spc="13" dirty="0"/>
              <a:t> </a:t>
            </a:r>
            <a:r>
              <a:rPr dirty="0"/>
              <a:t>i</a:t>
            </a:r>
            <a:r>
              <a:rPr spc="-25" dirty="0"/>
              <a:t> </a:t>
            </a:r>
            <a:r>
              <a:rPr spc="-13" dirty="0"/>
              <a:t>klubben</a:t>
            </a:r>
            <a:r>
              <a:rPr dirty="0"/>
              <a:t> </a:t>
            </a:r>
            <a:r>
              <a:rPr spc="-13" dirty="0"/>
              <a:t>registreres</a:t>
            </a:r>
            <a:r>
              <a:rPr spc="13" dirty="0"/>
              <a:t> </a:t>
            </a:r>
            <a:r>
              <a:rPr dirty="0"/>
              <a:t>i</a:t>
            </a:r>
            <a:r>
              <a:rPr spc="25" dirty="0"/>
              <a:t> </a:t>
            </a:r>
            <a:r>
              <a:rPr spc="-13" dirty="0"/>
              <a:t>Norsk</a:t>
            </a:r>
            <a:r>
              <a:rPr spc="113" dirty="0"/>
              <a:t> </a:t>
            </a:r>
            <a:r>
              <a:rPr spc="-13" dirty="0"/>
              <a:t>Medlemsnett.</a:t>
            </a:r>
          </a:p>
          <a:p>
            <a:pPr marL="854406" marR="320402"/>
            <a:r>
              <a:rPr spc="-13" dirty="0"/>
              <a:t>Registreringen</a:t>
            </a:r>
            <a:r>
              <a:rPr spc="25" dirty="0"/>
              <a:t> </a:t>
            </a:r>
            <a:r>
              <a:rPr dirty="0"/>
              <a:t>må</a:t>
            </a:r>
            <a:r>
              <a:rPr spc="38" dirty="0"/>
              <a:t> </a:t>
            </a:r>
            <a:r>
              <a:rPr spc="-13" dirty="0"/>
              <a:t>skje</a:t>
            </a:r>
            <a:r>
              <a:rPr spc="13" dirty="0"/>
              <a:t> </a:t>
            </a:r>
            <a:r>
              <a:rPr dirty="0"/>
              <a:t>før</a:t>
            </a:r>
            <a:r>
              <a:rPr spc="-38" dirty="0"/>
              <a:t> </a:t>
            </a:r>
            <a:r>
              <a:rPr spc="-13" dirty="0"/>
              <a:t>inngangen</a:t>
            </a:r>
            <a:r>
              <a:rPr dirty="0"/>
              <a:t> til</a:t>
            </a:r>
            <a:r>
              <a:rPr spc="-13" dirty="0"/>
              <a:t> det</a:t>
            </a:r>
            <a:r>
              <a:rPr spc="38" dirty="0"/>
              <a:t> </a:t>
            </a:r>
            <a:r>
              <a:rPr spc="-13" dirty="0"/>
              <a:t>nye</a:t>
            </a:r>
            <a:r>
              <a:rPr spc="13" dirty="0"/>
              <a:t> </a:t>
            </a:r>
            <a:r>
              <a:rPr spc="-13" dirty="0"/>
              <a:t>Rotary-året,</a:t>
            </a:r>
            <a:r>
              <a:rPr spc="75" dirty="0"/>
              <a:t> </a:t>
            </a:r>
            <a:endParaRPr lang="nb-NO" spc="75" dirty="0"/>
          </a:p>
          <a:p>
            <a:pPr marL="854406" marR="320402"/>
            <a:r>
              <a:rPr spc="-13" dirty="0" err="1"/>
              <a:t>spesielt</a:t>
            </a:r>
            <a:r>
              <a:rPr spc="38" dirty="0"/>
              <a:t> </a:t>
            </a:r>
            <a:r>
              <a:rPr spc="-13" dirty="0"/>
              <a:t>for</a:t>
            </a:r>
            <a:r>
              <a:rPr spc="13" dirty="0"/>
              <a:t> </a:t>
            </a:r>
            <a:r>
              <a:rPr spc="-13" dirty="0"/>
              <a:t>de</a:t>
            </a:r>
            <a:r>
              <a:rPr spc="13" dirty="0"/>
              <a:t> </a:t>
            </a:r>
            <a:r>
              <a:rPr spc="-13" dirty="0"/>
              <a:t>viktigste</a:t>
            </a:r>
            <a:r>
              <a:rPr spc="13" dirty="0"/>
              <a:t> </a:t>
            </a:r>
            <a:r>
              <a:rPr spc="-13" dirty="0"/>
              <a:t>posisjonene </a:t>
            </a:r>
            <a:r>
              <a:rPr spc="-638" dirty="0"/>
              <a:t> </a:t>
            </a:r>
            <a:r>
              <a:rPr spc="-13" dirty="0"/>
              <a:t>som</a:t>
            </a:r>
            <a:r>
              <a:rPr spc="13" dirty="0"/>
              <a:t> </a:t>
            </a:r>
            <a:r>
              <a:rPr spc="-13" dirty="0"/>
              <a:t>president,</a:t>
            </a:r>
            <a:r>
              <a:rPr spc="50" dirty="0"/>
              <a:t> </a:t>
            </a:r>
            <a:r>
              <a:rPr dirty="0"/>
              <a:t>sekretær </a:t>
            </a:r>
            <a:r>
              <a:rPr spc="-13" dirty="0"/>
              <a:t>og CICO</a:t>
            </a:r>
            <a:r>
              <a:rPr spc="25" dirty="0"/>
              <a:t> </a:t>
            </a:r>
            <a:r>
              <a:rPr spc="-13" dirty="0"/>
              <a:t>(internett</a:t>
            </a:r>
            <a:r>
              <a:rPr spc="25" dirty="0"/>
              <a:t> </a:t>
            </a:r>
            <a:r>
              <a:rPr dirty="0"/>
              <a:t>ansvarlig).</a:t>
            </a:r>
          </a:p>
          <a:p>
            <a:pPr marL="822525">
              <a:spcBef>
                <a:spcPts val="126"/>
              </a:spcBef>
            </a:pPr>
            <a:endParaRPr sz="3765" dirty="0"/>
          </a:p>
          <a:p>
            <a:pPr marL="854406" marR="12752">
              <a:lnSpc>
                <a:spcPct val="101400"/>
              </a:lnSpc>
            </a:pPr>
            <a:r>
              <a:rPr dirty="0"/>
              <a:t>Husk</a:t>
            </a:r>
            <a:r>
              <a:rPr spc="13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spc="-13" dirty="0"/>
              <a:t>alle</a:t>
            </a:r>
            <a:r>
              <a:rPr spc="13" dirty="0"/>
              <a:t> </a:t>
            </a:r>
            <a:r>
              <a:rPr spc="-13" dirty="0"/>
              <a:t>endringer</a:t>
            </a:r>
            <a:r>
              <a:rPr dirty="0"/>
              <a:t> av </a:t>
            </a:r>
            <a:r>
              <a:rPr spc="-13" dirty="0"/>
              <a:t>medlemsdata</a:t>
            </a:r>
            <a:r>
              <a:rPr spc="38" dirty="0"/>
              <a:t> </a:t>
            </a:r>
            <a:r>
              <a:rPr spc="-13" dirty="0"/>
              <a:t>skal</a:t>
            </a:r>
            <a:r>
              <a:rPr spc="38" dirty="0"/>
              <a:t> </a:t>
            </a:r>
            <a:r>
              <a:rPr spc="-13" dirty="0"/>
              <a:t>gjøres</a:t>
            </a:r>
            <a:r>
              <a:rPr spc="13" dirty="0"/>
              <a:t> </a:t>
            </a:r>
            <a:r>
              <a:rPr dirty="0" err="1"/>
              <a:t>i</a:t>
            </a:r>
            <a:r>
              <a:rPr spc="88" dirty="0"/>
              <a:t> </a:t>
            </a:r>
            <a:endParaRPr lang="nb-NO" spc="88" dirty="0"/>
          </a:p>
          <a:p>
            <a:pPr marL="854406" marR="12752">
              <a:lnSpc>
                <a:spcPct val="101400"/>
              </a:lnSpc>
            </a:pPr>
            <a:r>
              <a:rPr spc="-13" dirty="0"/>
              <a:t>N</a:t>
            </a:r>
            <a:r>
              <a:rPr lang="nb-NO" spc="-13" dirty="0"/>
              <a:t>ORSK MEDLEMSNETT</a:t>
            </a:r>
            <a:r>
              <a:rPr spc="63" dirty="0"/>
              <a:t> </a:t>
            </a:r>
            <a:r>
              <a:rPr dirty="0"/>
              <a:t>-</a:t>
            </a:r>
            <a:r>
              <a:rPr spc="13" dirty="0"/>
              <a:t> </a:t>
            </a:r>
            <a:r>
              <a:rPr dirty="0"/>
              <a:t>IKKE</a:t>
            </a:r>
            <a:r>
              <a:rPr spc="-38" dirty="0"/>
              <a:t> </a:t>
            </a:r>
            <a:r>
              <a:rPr dirty="0"/>
              <a:t>i</a:t>
            </a:r>
            <a:r>
              <a:rPr spc="38" dirty="0"/>
              <a:t> </a:t>
            </a:r>
            <a:r>
              <a:rPr spc="-25" dirty="0"/>
              <a:t>det</a:t>
            </a:r>
            <a:r>
              <a:rPr spc="38" dirty="0"/>
              <a:t> </a:t>
            </a:r>
            <a:r>
              <a:rPr spc="-13" dirty="0" err="1"/>
              <a:t>Internasjonale</a:t>
            </a:r>
            <a:r>
              <a:rPr lang="nb-NO" spc="-13" dirty="0"/>
              <a:t> (My Rotary)</a:t>
            </a:r>
            <a:r>
              <a:rPr spc="-13" dirty="0"/>
              <a:t>. </a:t>
            </a:r>
            <a:r>
              <a:rPr spc="-638" dirty="0"/>
              <a:t> </a:t>
            </a:r>
            <a:endParaRPr lang="nb-NO" spc="-638" dirty="0"/>
          </a:p>
          <a:p>
            <a:pPr marL="854406" marR="12752">
              <a:lnSpc>
                <a:spcPct val="101400"/>
              </a:lnSpc>
            </a:pPr>
            <a:r>
              <a:rPr spc="-13" dirty="0" err="1"/>
              <a:t>Endringene</a:t>
            </a:r>
            <a:r>
              <a:rPr spc="-13" dirty="0"/>
              <a:t> blir</a:t>
            </a:r>
            <a:r>
              <a:rPr dirty="0"/>
              <a:t> </a:t>
            </a:r>
            <a:r>
              <a:rPr spc="-13" dirty="0" err="1"/>
              <a:t>synkronisert</a:t>
            </a:r>
            <a:r>
              <a:rPr spc="25" dirty="0"/>
              <a:t> </a:t>
            </a:r>
            <a:r>
              <a:rPr dirty="0" err="1"/>
              <a:t>automatisk</a:t>
            </a:r>
            <a:r>
              <a:rPr spc="-13" dirty="0"/>
              <a:t> om</a:t>
            </a:r>
            <a:r>
              <a:rPr spc="25" dirty="0"/>
              <a:t> </a:t>
            </a:r>
            <a:r>
              <a:rPr dirty="0" err="1"/>
              <a:t>natten</a:t>
            </a:r>
            <a:r>
              <a:rPr lang="nb-NO" dirty="0"/>
              <a:t>,</a:t>
            </a:r>
            <a:r>
              <a:rPr dirty="0"/>
              <a:t> </a:t>
            </a:r>
            <a:r>
              <a:rPr spc="-13" dirty="0"/>
              <a:t>norsk</a:t>
            </a:r>
            <a:r>
              <a:rPr spc="-25" dirty="0"/>
              <a:t> </a:t>
            </a:r>
            <a:r>
              <a:rPr dirty="0"/>
              <a:t>tid.</a:t>
            </a:r>
          </a:p>
          <a:p>
            <a:pPr marL="822525">
              <a:spcBef>
                <a:spcPts val="113"/>
              </a:spcBef>
            </a:pPr>
            <a:endParaRPr sz="4393" dirty="0"/>
          </a:p>
          <a:p>
            <a:pPr marL="1037718">
              <a:spcBef>
                <a:spcPts val="13"/>
              </a:spcBef>
            </a:pPr>
            <a:r>
              <a:rPr sz="4400" spc="-13" dirty="0"/>
              <a:t>LEGGE</a:t>
            </a:r>
            <a:r>
              <a:rPr sz="4400" spc="-75" dirty="0"/>
              <a:t> </a:t>
            </a:r>
            <a:r>
              <a:rPr sz="4400" dirty="0"/>
              <a:t>TIL</a:t>
            </a:r>
            <a:r>
              <a:rPr sz="4400" spc="-75" dirty="0"/>
              <a:t> </a:t>
            </a:r>
            <a:r>
              <a:rPr sz="4400" dirty="0"/>
              <a:t>EN</a:t>
            </a:r>
            <a:r>
              <a:rPr sz="4400" spc="-126" dirty="0"/>
              <a:t> </a:t>
            </a:r>
            <a:r>
              <a:rPr sz="4400" dirty="0"/>
              <a:t>TILLITSVALGT</a:t>
            </a:r>
          </a:p>
          <a:p>
            <a:pPr marL="2187021" indent="-577043">
              <a:spcBef>
                <a:spcPts val="2460"/>
              </a:spcBef>
              <a:buFont typeface="Arial"/>
              <a:buAutoNum type="arabicPeriod"/>
              <a:tabLst>
                <a:tab pos="2188618" algn="l"/>
              </a:tabLst>
            </a:pPr>
            <a:r>
              <a:rPr b="0" spc="-13" dirty="0"/>
              <a:t>Logg</a:t>
            </a:r>
            <a:r>
              <a:rPr b="0" spc="-38" dirty="0"/>
              <a:t> </a:t>
            </a:r>
            <a:r>
              <a:rPr b="0" dirty="0">
                <a:latin typeface="Calibri"/>
                <a:cs typeface="Calibri"/>
              </a:rPr>
              <a:t>deg</a:t>
            </a:r>
            <a:r>
              <a:rPr b="0" spc="-38" dirty="0"/>
              <a:t> </a:t>
            </a:r>
            <a:r>
              <a:rPr b="0" dirty="0">
                <a:latin typeface="Calibri"/>
                <a:cs typeface="Calibri"/>
              </a:rPr>
              <a:t>på</a:t>
            </a:r>
            <a:r>
              <a:rPr b="0" spc="-63" dirty="0"/>
              <a:t> </a:t>
            </a:r>
            <a:r>
              <a:rPr b="0" spc="-13" dirty="0"/>
              <a:t>Medlemsnett</a:t>
            </a:r>
            <a:r>
              <a:rPr b="0" spc="25" dirty="0"/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13" dirty="0">
                <a:solidFill>
                  <a:srgbClr val="0461C1"/>
                </a:solidFill>
              </a:rPr>
              <a:t> </a:t>
            </a:r>
            <a:r>
              <a:rPr b="0" u="sng" spc="-13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hlinkClick r:id="rId2"/>
              </a:rPr>
              <a:t>www.medlemsnett.rotary.no</a:t>
            </a:r>
          </a:p>
          <a:p>
            <a:pPr marL="2187021" indent="-577043">
              <a:buFont typeface="Arial"/>
              <a:buAutoNum type="arabicPeriod"/>
              <a:tabLst>
                <a:tab pos="2188618" algn="l"/>
              </a:tabLst>
            </a:pPr>
            <a:r>
              <a:rPr b="0" dirty="0" err="1">
                <a:latin typeface="Calibri"/>
                <a:cs typeface="Calibri"/>
              </a:rPr>
              <a:t>Gå</a:t>
            </a:r>
            <a:r>
              <a:rPr b="0" spc="-13" dirty="0"/>
              <a:t> </a:t>
            </a:r>
            <a:r>
              <a:rPr b="0" dirty="0">
                <a:latin typeface="Calibri"/>
                <a:cs typeface="Calibri"/>
              </a:rPr>
              <a:t>til</a:t>
            </a:r>
            <a:r>
              <a:rPr b="0" spc="-113" dirty="0"/>
              <a:t> </a:t>
            </a:r>
            <a:r>
              <a:rPr b="0" spc="-13" dirty="0"/>
              <a:t>fanen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3" dirty="0"/>
              <a:t>klubber.</a:t>
            </a:r>
          </a:p>
          <a:p>
            <a:pPr marL="2187021" indent="-577043">
              <a:buFont typeface="Arial"/>
              <a:buAutoNum type="arabicPeriod"/>
              <a:tabLst>
                <a:tab pos="2188618" algn="l"/>
              </a:tabLst>
            </a:pPr>
            <a:r>
              <a:rPr b="0" spc="-13" dirty="0" err="1"/>
              <a:t>Trykk</a:t>
            </a:r>
            <a:r>
              <a:rPr b="0" spc="-38" dirty="0"/>
              <a:t> </a:t>
            </a:r>
            <a:r>
              <a:rPr b="0" dirty="0">
                <a:latin typeface="Calibri"/>
                <a:cs typeface="Calibri"/>
              </a:rPr>
              <a:t>på</a:t>
            </a:r>
            <a:r>
              <a:rPr b="0" spc="-25" dirty="0"/>
              <a:t> </a:t>
            </a:r>
            <a:r>
              <a:rPr b="0" spc="-13" dirty="0"/>
              <a:t>klubbnavnet.</a:t>
            </a:r>
          </a:p>
          <a:p>
            <a:pPr marL="2187021" indent="-577043">
              <a:buFont typeface="Arial"/>
              <a:buAutoNum type="arabicPeriod"/>
              <a:tabLst>
                <a:tab pos="2188618" algn="l"/>
              </a:tabLst>
            </a:pPr>
            <a:r>
              <a:rPr b="0" spc="-13" dirty="0" err="1"/>
              <a:t>Trykk</a:t>
            </a:r>
            <a:r>
              <a:rPr b="0" spc="-63" dirty="0"/>
              <a:t> </a:t>
            </a:r>
            <a:r>
              <a:rPr b="0" dirty="0">
                <a:latin typeface="Calibri"/>
                <a:cs typeface="Calibri"/>
              </a:rPr>
              <a:t>på</a:t>
            </a:r>
            <a:r>
              <a:rPr b="0" spc="-50" dirty="0"/>
              <a:t> </a:t>
            </a:r>
            <a:r>
              <a:rPr b="0" spc="-13" dirty="0"/>
              <a:t>knappen redigere.</a:t>
            </a:r>
          </a:p>
          <a:p>
            <a:pPr marL="2187021" indent="-577043">
              <a:buFont typeface="Arial"/>
              <a:buAutoNum type="arabicPeriod"/>
              <a:tabLst>
                <a:tab pos="2188618" algn="l"/>
              </a:tabLst>
            </a:pPr>
            <a:r>
              <a:rPr b="0" dirty="0" err="1">
                <a:latin typeface="Calibri"/>
                <a:cs typeface="Calibri"/>
              </a:rPr>
              <a:t>Bla</a:t>
            </a:r>
            <a:r>
              <a:rPr b="0" spc="-25" dirty="0"/>
              <a:t> </a:t>
            </a:r>
            <a:r>
              <a:rPr b="0" dirty="0">
                <a:latin typeface="Calibri"/>
                <a:cs typeface="Calibri"/>
              </a:rPr>
              <a:t>deg</a:t>
            </a:r>
            <a:r>
              <a:rPr b="0" spc="-38" dirty="0"/>
              <a:t> </a:t>
            </a:r>
            <a:r>
              <a:rPr b="0" dirty="0">
                <a:latin typeface="Calibri"/>
                <a:cs typeface="Calibri"/>
              </a:rPr>
              <a:t>nedover</a:t>
            </a:r>
            <a:r>
              <a:rPr b="0" spc="-25" dirty="0"/>
              <a:t> </a:t>
            </a:r>
            <a:r>
              <a:rPr b="0" spc="-13" dirty="0"/>
              <a:t>siden</a:t>
            </a:r>
            <a:r>
              <a:rPr b="0" spc="50" dirty="0"/>
              <a:t> </a:t>
            </a:r>
            <a:r>
              <a:rPr b="0" spc="-25" dirty="0"/>
              <a:t>til </a:t>
            </a:r>
            <a:r>
              <a:rPr b="0" dirty="0">
                <a:latin typeface="Calibri"/>
                <a:cs typeface="Calibri"/>
              </a:rPr>
              <a:t>du</a:t>
            </a:r>
            <a:r>
              <a:rPr b="0" spc="-13" dirty="0"/>
              <a:t> kommer</a:t>
            </a:r>
            <a:r>
              <a:rPr b="0" spc="-38" dirty="0"/>
              <a:t> </a:t>
            </a:r>
            <a:r>
              <a:rPr b="0" dirty="0">
                <a:latin typeface="Calibri"/>
                <a:cs typeface="Calibri"/>
              </a:rPr>
              <a:t>til</a:t>
            </a:r>
            <a:r>
              <a:rPr b="0" spc="113" dirty="0"/>
              <a:t> </a:t>
            </a:r>
            <a:r>
              <a:rPr b="0" spc="-13" dirty="0"/>
              <a:t>"KLUBBROLLER"</a:t>
            </a:r>
            <a:r>
              <a:rPr b="0" spc="13" dirty="0"/>
              <a:t> </a:t>
            </a:r>
            <a:r>
              <a:rPr b="0" dirty="0">
                <a:latin typeface="Calibri"/>
                <a:cs typeface="Calibri"/>
              </a:rPr>
              <a:t>og </a:t>
            </a:r>
            <a:r>
              <a:rPr b="0" spc="-13" dirty="0"/>
              <a:t>trykk</a:t>
            </a:r>
            <a:r>
              <a:rPr b="0" spc="13" dirty="0"/>
              <a:t> </a:t>
            </a:r>
            <a:r>
              <a:rPr b="0" spc="-25" dirty="0"/>
              <a:t>på</a:t>
            </a:r>
            <a:r>
              <a:rPr b="0" spc="25" dirty="0"/>
              <a:t> </a:t>
            </a:r>
            <a:r>
              <a:rPr b="0" spc="-13" dirty="0"/>
              <a:t>denne</a:t>
            </a:r>
            <a:r>
              <a:rPr b="0" spc="75" dirty="0"/>
              <a:t> </a:t>
            </a:r>
            <a:r>
              <a:rPr b="0" spc="-13" dirty="0"/>
              <a:t>fanen.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7995" y="-7529779"/>
            <a:ext cx="2505791" cy="93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E7B6359B-7460-000C-AB73-2350D845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069" y="400050"/>
            <a:ext cx="18288000" cy="252626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287E798-C4FE-7350-743C-283B33798502}"/>
              </a:ext>
            </a:extLst>
          </p:cNvPr>
          <p:cNvSpPr txBox="1"/>
          <p:nvPr/>
        </p:nvSpPr>
        <p:spPr>
          <a:xfrm>
            <a:off x="1286669" y="3184468"/>
            <a:ext cx="160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spc="-13" dirty="0">
                <a:latin typeface="Arial"/>
                <a:cs typeface="Arial"/>
              </a:rPr>
              <a:t>.</a:t>
            </a:r>
            <a:r>
              <a:rPr lang="nb-NO" sz="2800" spc="-13" dirty="0">
                <a:latin typeface="Calibri"/>
                <a:cs typeface="Calibri"/>
              </a:rPr>
              <a:t>Er </a:t>
            </a:r>
            <a:r>
              <a:rPr lang="nb-NO" sz="2800" dirty="0">
                <a:latin typeface="Calibri"/>
                <a:cs typeface="Calibri"/>
              </a:rPr>
              <a:t>det neste </a:t>
            </a:r>
            <a:r>
              <a:rPr lang="nb-NO" sz="2800" spc="-13" dirty="0">
                <a:latin typeface="Calibri"/>
                <a:cs typeface="Calibri"/>
              </a:rPr>
              <a:t>Rotary-års tillitsvalgte, trykk </a:t>
            </a:r>
            <a:r>
              <a:rPr lang="nb-NO" sz="2800" dirty="0">
                <a:latin typeface="Calibri"/>
                <a:cs typeface="Calibri"/>
              </a:rPr>
              <a:t>på </a:t>
            </a:r>
            <a:r>
              <a:rPr lang="nb-NO" sz="2800" spc="-13" dirty="0">
                <a:latin typeface="Calibri"/>
                <a:cs typeface="Calibri"/>
              </a:rPr>
              <a:t>knappen "NESTE" (helt </a:t>
            </a:r>
            <a:r>
              <a:rPr lang="nb-NO" sz="2800" dirty="0">
                <a:latin typeface="Calibri"/>
                <a:cs typeface="Calibri"/>
              </a:rPr>
              <a:t>til høyre). </a:t>
            </a:r>
            <a:r>
              <a:rPr lang="nb-NO" sz="2800" spc="-653" dirty="0">
                <a:latin typeface="Calibri"/>
                <a:cs typeface="Calibri"/>
              </a:rPr>
              <a:t> </a:t>
            </a:r>
          </a:p>
          <a:p>
            <a:r>
              <a:rPr lang="nb-NO" sz="2800" spc="-13" dirty="0">
                <a:latin typeface="Calibri"/>
                <a:cs typeface="Calibri"/>
              </a:rPr>
              <a:t>Trykk</a:t>
            </a:r>
            <a:r>
              <a:rPr lang="nb-NO" sz="2800" dirty="0">
                <a:latin typeface="Calibri"/>
                <a:cs typeface="Calibri"/>
              </a:rPr>
              <a:t> på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knappen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"LEGG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TIL",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og</a:t>
            </a:r>
            <a:r>
              <a:rPr lang="nb-NO" sz="2800" spc="-5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fyll inn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dialogboksen.</a:t>
            </a:r>
            <a:endParaRPr lang="nb-NO" sz="2800" dirty="0"/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A8A27F2A-2709-61AC-CBA5-E288F913BA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269" y="5048250"/>
            <a:ext cx="18288000" cy="23622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16CC43-2CF6-601C-5E87-90F924C52552}"/>
              </a:ext>
            </a:extLst>
          </p:cNvPr>
          <p:cNvSpPr txBox="1"/>
          <p:nvPr/>
        </p:nvSpPr>
        <p:spPr>
          <a:xfrm>
            <a:off x="1286669" y="7705726"/>
            <a:ext cx="16230600" cy="183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2800" b="1" spc="-13" dirty="0">
                <a:latin typeface="Calibri"/>
                <a:cs typeface="Calibri"/>
              </a:rPr>
              <a:t>HUSK</a:t>
            </a:r>
            <a:r>
              <a:rPr lang="nb-NO" sz="2800" b="1" spc="13" dirty="0">
                <a:latin typeface="Calibri"/>
                <a:cs typeface="Calibri"/>
              </a:rPr>
              <a:t> </a:t>
            </a:r>
            <a:r>
              <a:rPr lang="nb-NO" sz="2800" b="1" dirty="0">
                <a:latin typeface="Calibri"/>
                <a:cs typeface="Calibri"/>
              </a:rPr>
              <a:t>Å </a:t>
            </a:r>
            <a:r>
              <a:rPr lang="nb-NO" sz="2800" b="1" spc="-13" dirty="0">
                <a:latin typeface="Calibri"/>
                <a:cs typeface="Calibri"/>
              </a:rPr>
              <a:t>TRYKKE</a:t>
            </a:r>
            <a:r>
              <a:rPr lang="nb-NO" sz="2800" b="1" dirty="0">
                <a:latin typeface="Calibri"/>
                <a:cs typeface="Calibri"/>
              </a:rPr>
              <a:t> </a:t>
            </a:r>
            <a:r>
              <a:rPr lang="nb-NO" sz="2800" b="1" spc="-13" dirty="0">
                <a:latin typeface="Calibri"/>
                <a:cs typeface="Calibri"/>
              </a:rPr>
              <a:t>PÅ</a:t>
            </a:r>
            <a:r>
              <a:rPr lang="nb-NO" sz="2800" b="1" dirty="0">
                <a:latin typeface="Calibri"/>
                <a:cs typeface="Calibri"/>
              </a:rPr>
              <a:t> </a:t>
            </a:r>
            <a:r>
              <a:rPr lang="nb-NO" sz="2800" b="1" spc="-13" dirty="0">
                <a:latin typeface="Calibri"/>
                <a:cs typeface="Calibri"/>
              </a:rPr>
              <a:t>LAGRE-KNAPPEN</a:t>
            </a:r>
            <a:r>
              <a:rPr lang="nb-NO" sz="2800" b="1" spc="25" dirty="0">
                <a:latin typeface="Calibri"/>
                <a:cs typeface="Calibri"/>
              </a:rPr>
              <a:t> </a:t>
            </a:r>
            <a:r>
              <a:rPr lang="nb-NO" sz="2800" b="1" spc="-25" dirty="0">
                <a:latin typeface="Calibri"/>
                <a:cs typeface="Calibri"/>
              </a:rPr>
              <a:t>HVER</a:t>
            </a:r>
            <a:r>
              <a:rPr lang="nb-NO" sz="2800" b="1" spc="25" dirty="0">
                <a:latin typeface="Calibri"/>
                <a:cs typeface="Calibri"/>
              </a:rPr>
              <a:t> </a:t>
            </a:r>
            <a:r>
              <a:rPr lang="nb-NO" sz="2800" b="1" spc="-13" dirty="0">
                <a:latin typeface="Calibri"/>
                <a:cs typeface="Calibri"/>
              </a:rPr>
              <a:t>GANG</a:t>
            </a:r>
            <a:r>
              <a:rPr lang="nb-NO" sz="2800" b="1" dirty="0">
                <a:latin typeface="Calibri"/>
                <a:cs typeface="Calibri"/>
              </a:rPr>
              <a:t> DU </a:t>
            </a:r>
            <a:r>
              <a:rPr lang="nb-NO" sz="2800" b="1" spc="-13" dirty="0">
                <a:latin typeface="Calibri"/>
                <a:cs typeface="Calibri"/>
              </a:rPr>
              <a:t>HAR</a:t>
            </a:r>
            <a:r>
              <a:rPr lang="nb-NO" sz="2800" b="1" spc="25" dirty="0">
                <a:latin typeface="Calibri"/>
                <a:cs typeface="Calibri"/>
              </a:rPr>
              <a:t> </a:t>
            </a:r>
            <a:r>
              <a:rPr lang="nb-NO" sz="2800" b="1" spc="-25" dirty="0">
                <a:latin typeface="Calibri"/>
                <a:cs typeface="Calibri"/>
              </a:rPr>
              <a:t>LAGT</a:t>
            </a:r>
            <a:r>
              <a:rPr lang="nb-NO" sz="2800" b="1" spc="25" dirty="0">
                <a:latin typeface="Calibri"/>
                <a:cs typeface="Calibri"/>
              </a:rPr>
              <a:t> </a:t>
            </a:r>
            <a:r>
              <a:rPr lang="nb-NO" sz="2800" b="1" dirty="0">
                <a:latin typeface="Calibri"/>
                <a:cs typeface="Calibri"/>
              </a:rPr>
              <a:t>TIL</a:t>
            </a:r>
            <a:r>
              <a:rPr lang="nb-NO" sz="2800" b="1" spc="-13" dirty="0">
                <a:latin typeface="Calibri"/>
                <a:cs typeface="Calibri"/>
              </a:rPr>
              <a:t> </a:t>
            </a:r>
            <a:r>
              <a:rPr lang="nb-NO" sz="2800" b="1" spc="-38" dirty="0">
                <a:latin typeface="Calibri"/>
                <a:cs typeface="Calibri"/>
              </a:rPr>
              <a:t>EN</a:t>
            </a:r>
            <a:r>
              <a:rPr lang="nb-NO" sz="2800" b="1" spc="113" dirty="0">
                <a:latin typeface="Calibri"/>
                <a:cs typeface="Calibri"/>
              </a:rPr>
              <a:t> </a:t>
            </a:r>
            <a:r>
              <a:rPr lang="nb-NO" sz="2800" b="1" spc="-13" dirty="0">
                <a:latin typeface="Calibri"/>
                <a:cs typeface="Calibri"/>
              </a:rPr>
              <a:t>TILLITSVALGT</a:t>
            </a:r>
            <a:endParaRPr lang="nb-NO" sz="2800" dirty="0">
              <a:latin typeface="Calibri"/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2800" spc="-13" dirty="0">
                <a:latin typeface="Calibri"/>
                <a:cs typeface="Calibri"/>
              </a:rPr>
              <a:t>Skal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du</a:t>
            </a:r>
            <a:r>
              <a:rPr lang="nb-NO" sz="2800" spc="-13" dirty="0">
                <a:latin typeface="Calibri"/>
                <a:cs typeface="Calibri"/>
              </a:rPr>
              <a:t> legge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til</a:t>
            </a:r>
            <a:r>
              <a:rPr lang="nb-NO" sz="2800" spc="-13" dirty="0">
                <a:latin typeface="Calibri"/>
                <a:cs typeface="Calibri"/>
              </a:rPr>
              <a:t> flere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tillitsvalgte,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så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repeter</a:t>
            </a:r>
            <a:r>
              <a:rPr lang="nb-NO" sz="2800" spc="38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pkt.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6.</a:t>
            </a:r>
            <a:endParaRPr lang="nb-NO" sz="2800" dirty="0">
              <a:latin typeface="Calibri"/>
              <a:cs typeface="Calibri"/>
            </a:endParaRPr>
          </a:p>
          <a:p>
            <a:pPr>
              <a:spcBef>
                <a:spcPts val="75"/>
              </a:spcBef>
            </a:pPr>
            <a:endParaRPr lang="nb-NO" sz="2800" dirty="0">
              <a:latin typeface="Calibri"/>
              <a:cs typeface="Calibri"/>
            </a:endParaRPr>
          </a:p>
          <a:p>
            <a:pPr marL="31881" marR="12752">
              <a:lnSpc>
                <a:spcPct val="103000"/>
              </a:lnSpc>
            </a:pPr>
            <a:r>
              <a:rPr lang="nb-NO" sz="2800" spc="-13" dirty="0">
                <a:latin typeface="Calibri"/>
                <a:cs typeface="Calibri"/>
              </a:rPr>
              <a:t>Er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det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dette</a:t>
            </a:r>
            <a:r>
              <a:rPr lang="nb-NO" sz="2800" spc="-13" dirty="0">
                <a:latin typeface="Calibri"/>
                <a:cs typeface="Calibri"/>
              </a:rPr>
              <a:t> Rotary-års</a:t>
            </a:r>
            <a:r>
              <a:rPr lang="nb-NO" sz="2800" spc="5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tillitsvalgte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som suppleres,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så</a:t>
            </a:r>
            <a:r>
              <a:rPr lang="nb-NO" sz="2800" spc="-13" dirty="0">
                <a:latin typeface="Calibri"/>
                <a:cs typeface="Calibri"/>
              </a:rPr>
              <a:t> fyll</a:t>
            </a:r>
            <a:r>
              <a:rPr lang="nb-NO" sz="2800" spc="38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inn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som pkt.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6 men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uten</a:t>
            </a:r>
            <a:r>
              <a:rPr lang="nb-NO" sz="2800" spc="50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å</a:t>
            </a:r>
            <a:r>
              <a:rPr lang="nb-NO" sz="2800" spc="-63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trykke </a:t>
            </a:r>
            <a:r>
              <a:rPr lang="nb-NO" sz="2800" spc="-6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på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knappen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"NESTE".</a:t>
            </a:r>
            <a:endParaRPr lang="nb-NO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14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135" y="1672226"/>
            <a:ext cx="14866533" cy="4835173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4800" b="1" spc="-13" dirty="0">
                <a:latin typeface="Calibri"/>
                <a:cs typeface="Calibri"/>
              </a:rPr>
              <a:t>Hvordan</a:t>
            </a:r>
            <a:r>
              <a:rPr sz="4800" b="1" spc="-5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logge</a:t>
            </a:r>
            <a:r>
              <a:rPr sz="4800" b="1" spc="-38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seg på</a:t>
            </a:r>
            <a:r>
              <a:rPr sz="4800" b="1" spc="-63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for</a:t>
            </a:r>
            <a:r>
              <a:rPr sz="4800" b="1" spc="2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å </a:t>
            </a:r>
            <a:r>
              <a:rPr sz="4800" b="1" spc="-13" dirty="0">
                <a:latin typeface="Calibri"/>
                <a:cs typeface="Calibri"/>
              </a:rPr>
              <a:t>redigere</a:t>
            </a:r>
            <a:r>
              <a:rPr sz="4800" b="1" spc="50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klubbens</a:t>
            </a:r>
            <a:r>
              <a:rPr sz="4800" b="1" spc="50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hjemmeside</a:t>
            </a:r>
            <a:endParaRPr sz="4800" dirty="0">
              <a:latin typeface="Calibri"/>
              <a:cs typeface="Calibri"/>
            </a:endParaRPr>
          </a:p>
          <a:p>
            <a:pPr>
              <a:spcBef>
                <a:spcPts val="38"/>
              </a:spcBef>
            </a:pPr>
            <a:endParaRPr sz="3514" dirty="0">
              <a:latin typeface="Calibri"/>
              <a:cs typeface="Calibri"/>
            </a:endParaRPr>
          </a:p>
          <a:p>
            <a:pPr marL="31881" marR="12752">
              <a:lnSpc>
                <a:spcPct val="109000"/>
              </a:lnSpc>
            </a:pPr>
            <a:r>
              <a:rPr sz="3600" spc="-25" dirty="0">
                <a:cs typeface="Calibri"/>
              </a:rPr>
              <a:t>Først</a:t>
            </a:r>
            <a:r>
              <a:rPr sz="3600" spc="-113" dirty="0">
                <a:cs typeface="Calibri"/>
              </a:rPr>
              <a:t> </a:t>
            </a:r>
            <a:r>
              <a:rPr sz="3600" dirty="0">
                <a:cs typeface="Calibri"/>
              </a:rPr>
              <a:t>må</a:t>
            </a:r>
            <a:r>
              <a:rPr sz="3600" spc="-63" dirty="0">
                <a:cs typeface="Calibri"/>
              </a:rPr>
              <a:t> </a:t>
            </a:r>
            <a:r>
              <a:rPr sz="3600" dirty="0">
                <a:cs typeface="Calibri"/>
              </a:rPr>
              <a:t>du</a:t>
            </a:r>
            <a:r>
              <a:rPr sz="3600" spc="-138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være</a:t>
            </a:r>
            <a:r>
              <a:rPr sz="3600" spc="-88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registrert</a:t>
            </a:r>
            <a:r>
              <a:rPr sz="3600" spc="-113" dirty="0">
                <a:cs typeface="Calibri"/>
              </a:rPr>
              <a:t> </a:t>
            </a:r>
            <a:r>
              <a:rPr sz="3600" dirty="0">
                <a:cs typeface="Calibri"/>
              </a:rPr>
              <a:t>og</a:t>
            </a:r>
            <a:r>
              <a:rPr sz="3600" spc="-138" dirty="0">
                <a:cs typeface="Calibri"/>
              </a:rPr>
              <a:t> </a:t>
            </a:r>
            <a:r>
              <a:rPr sz="3600" dirty="0">
                <a:cs typeface="Calibri"/>
              </a:rPr>
              <a:t>ha</a:t>
            </a:r>
            <a:r>
              <a:rPr sz="3600" spc="-126" dirty="0">
                <a:cs typeface="Calibri"/>
              </a:rPr>
              <a:t> </a:t>
            </a:r>
            <a:r>
              <a:rPr sz="3600" dirty="0">
                <a:cs typeface="Calibri"/>
              </a:rPr>
              <a:t>logget</a:t>
            </a:r>
            <a:r>
              <a:rPr sz="3600" spc="-113" dirty="0">
                <a:cs typeface="Calibri"/>
              </a:rPr>
              <a:t> </a:t>
            </a:r>
            <a:r>
              <a:rPr sz="3600" dirty="0">
                <a:cs typeface="Calibri"/>
              </a:rPr>
              <a:t>deg</a:t>
            </a:r>
            <a:r>
              <a:rPr sz="3600" spc="-138" dirty="0">
                <a:cs typeface="Calibri"/>
              </a:rPr>
              <a:t> </a:t>
            </a:r>
            <a:r>
              <a:rPr sz="3600" dirty="0">
                <a:cs typeface="Calibri"/>
              </a:rPr>
              <a:t>på</a:t>
            </a:r>
            <a:r>
              <a:rPr sz="3600" spc="-126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Medlemsnett</a:t>
            </a:r>
            <a:r>
              <a:rPr sz="3600" spc="-113" dirty="0">
                <a:cs typeface="Calibri"/>
              </a:rPr>
              <a:t> </a:t>
            </a:r>
            <a:r>
              <a:rPr sz="3600" dirty="0" err="1">
                <a:cs typeface="Calibri"/>
              </a:rPr>
              <a:t>tidligere</a:t>
            </a:r>
            <a:r>
              <a:rPr sz="3600" dirty="0">
                <a:cs typeface="Calibri"/>
              </a:rPr>
              <a:t>.</a:t>
            </a:r>
            <a:endParaRPr lang="nb-NO" sz="3600" dirty="0">
              <a:cs typeface="Calibri"/>
            </a:endParaRPr>
          </a:p>
          <a:p>
            <a:pPr marL="31881" marR="12752">
              <a:lnSpc>
                <a:spcPct val="109000"/>
              </a:lnSpc>
            </a:pPr>
            <a:r>
              <a:rPr sz="3600" dirty="0" err="1">
                <a:cs typeface="Calibri"/>
              </a:rPr>
              <a:t>Hvis</a:t>
            </a:r>
            <a:r>
              <a:rPr sz="3600" spc="-25" dirty="0">
                <a:cs typeface="Calibri"/>
              </a:rPr>
              <a:t> </a:t>
            </a:r>
            <a:r>
              <a:rPr sz="3600" dirty="0">
                <a:cs typeface="Calibri"/>
              </a:rPr>
              <a:t>du </a:t>
            </a:r>
            <a:r>
              <a:rPr sz="3600" spc="-766" dirty="0">
                <a:cs typeface="Calibri"/>
              </a:rPr>
              <a:t> </a:t>
            </a:r>
            <a:r>
              <a:rPr sz="3600" dirty="0">
                <a:cs typeface="Calibri"/>
              </a:rPr>
              <a:t>ikke</a:t>
            </a:r>
            <a:r>
              <a:rPr sz="3600" spc="13" dirty="0">
                <a:cs typeface="Calibri"/>
              </a:rPr>
              <a:t> </a:t>
            </a:r>
            <a:r>
              <a:rPr sz="3600" dirty="0">
                <a:cs typeface="Calibri"/>
              </a:rPr>
              <a:t>har</a:t>
            </a:r>
            <a:r>
              <a:rPr sz="3600" spc="-25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gjort</a:t>
            </a:r>
            <a:r>
              <a:rPr sz="3600" spc="-25" dirty="0">
                <a:cs typeface="Calibri"/>
              </a:rPr>
              <a:t> </a:t>
            </a:r>
            <a:r>
              <a:rPr sz="3600" dirty="0">
                <a:cs typeface="Calibri"/>
              </a:rPr>
              <a:t>det</a:t>
            </a:r>
            <a:r>
              <a:rPr sz="3600" spc="-25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så</a:t>
            </a:r>
            <a:r>
              <a:rPr sz="3600" dirty="0">
                <a:cs typeface="Calibri"/>
              </a:rPr>
              <a:t> </a:t>
            </a:r>
            <a:r>
              <a:rPr sz="3600" spc="-25" dirty="0">
                <a:cs typeface="Calibri"/>
              </a:rPr>
              <a:t>gå</a:t>
            </a:r>
            <a:r>
              <a:rPr sz="3600" spc="13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til</a:t>
            </a:r>
            <a:r>
              <a:rPr sz="3600" dirty="0">
                <a:cs typeface="Calibri"/>
              </a:rPr>
              <a:t> kapittelet</a:t>
            </a:r>
            <a:r>
              <a:rPr sz="3600" spc="-25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"Logge</a:t>
            </a:r>
            <a:r>
              <a:rPr sz="3600" dirty="0">
                <a:cs typeface="Calibri"/>
              </a:rPr>
              <a:t> deg</a:t>
            </a:r>
            <a:r>
              <a:rPr sz="3600" spc="13" dirty="0">
                <a:cs typeface="Calibri"/>
              </a:rPr>
              <a:t> </a:t>
            </a:r>
            <a:r>
              <a:rPr sz="3600" dirty="0">
                <a:cs typeface="Calibri"/>
              </a:rPr>
              <a:t>på</a:t>
            </a:r>
            <a:r>
              <a:rPr sz="3600" spc="-38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Rotary</a:t>
            </a:r>
            <a:r>
              <a:rPr sz="3600" spc="50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Medlemsnett"</a:t>
            </a:r>
            <a:r>
              <a:rPr sz="3600" spc="-38" dirty="0">
                <a:cs typeface="Calibri"/>
              </a:rPr>
              <a:t> </a:t>
            </a:r>
            <a:r>
              <a:rPr sz="3600" dirty="0">
                <a:cs typeface="Calibri"/>
              </a:rPr>
              <a:t>og</a:t>
            </a:r>
            <a:r>
              <a:rPr sz="3600" spc="13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registrer</a:t>
            </a:r>
            <a:r>
              <a:rPr sz="3600" spc="-75" dirty="0">
                <a:cs typeface="Calibri"/>
              </a:rPr>
              <a:t> </a:t>
            </a:r>
            <a:r>
              <a:rPr sz="3600" dirty="0">
                <a:cs typeface="Calibri"/>
              </a:rPr>
              <a:t>deg.</a:t>
            </a:r>
            <a:endParaRPr lang="nb-NO" sz="3600" dirty="0">
              <a:cs typeface="Calibri"/>
            </a:endParaRPr>
          </a:p>
          <a:p>
            <a:pPr marL="31881" marR="12752">
              <a:lnSpc>
                <a:spcPct val="109000"/>
              </a:lnSpc>
            </a:pPr>
            <a:r>
              <a:rPr lang="nb-NO" sz="3600" dirty="0">
                <a:cs typeface="Calibri"/>
              </a:rPr>
              <a:t>Bruk så lenken: </a:t>
            </a:r>
            <a:r>
              <a:rPr lang="nb-NO"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h</a:t>
            </a:r>
            <a:r>
              <a:rPr lang="nb-NO" sz="3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tt</a:t>
            </a:r>
            <a:r>
              <a:rPr lang="nb-NO"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p</a:t>
            </a:r>
            <a:r>
              <a:rPr lang="nb-NO" sz="3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s</a:t>
            </a:r>
            <a:r>
              <a:rPr lang="nb-NO"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:</a:t>
            </a:r>
            <a:r>
              <a:rPr lang="nb-NO" sz="3600" u="heavy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/</a:t>
            </a:r>
            <a:r>
              <a:rPr lang="nb-NO" sz="3600" u="heavy" spc="-6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/</a:t>
            </a:r>
            <a:r>
              <a:rPr lang="nb-NO" sz="3600" u="heavy" spc="-3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a</a:t>
            </a:r>
            <a:r>
              <a:rPr lang="nb-NO"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pp</a:t>
            </a:r>
            <a:r>
              <a:rPr lang="nb-NO" sz="36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s</a:t>
            </a:r>
            <a:r>
              <a:rPr lang="nb-NO" sz="3600" u="heavy" spc="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c</a:t>
            </a:r>
            <a:r>
              <a:rPr lang="nb-NO" sz="3600" u="heavy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o</a:t>
            </a:r>
            <a:r>
              <a:rPr lang="nb-NO" sz="3600" u="heavy" spc="-3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.</a:t>
            </a:r>
            <a:r>
              <a:rPr lang="nb-NO" sz="3600" u="heavy" spc="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c</a:t>
            </a:r>
            <a:r>
              <a:rPr lang="nb-NO" sz="36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o</a:t>
            </a:r>
            <a:r>
              <a:rPr lang="nb-NO" sz="3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m</a:t>
            </a:r>
            <a:endParaRPr sz="3600" dirty="0">
              <a:cs typeface="Calibri"/>
            </a:endParaRPr>
          </a:p>
          <a:p>
            <a:pPr>
              <a:spcBef>
                <a:spcPts val="25"/>
              </a:spcBef>
            </a:pPr>
            <a:endParaRPr sz="3600" dirty="0">
              <a:cs typeface="Calibri"/>
            </a:endParaRPr>
          </a:p>
          <a:p>
            <a:pPr marL="31881"/>
            <a:r>
              <a:rPr sz="3600" spc="-13" dirty="0">
                <a:cs typeface="Calibri"/>
              </a:rPr>
              <a:t>Da</a:t>
            </a:r>
            <a:r>
              <a:rPr sz="3600" spc="-113" dirty="0">
                <a:cs typeface="Calibri"/>
              </a:rPr>
              <a:t> </a:t>
            </a:r>
            <a:r>
              <a:rPr sz="3600" dirty="0">
                <a:cs typeface="Calibri"/>
              </a:rPr>
              <a:t>kommer</a:t>
            </a:r>
            <a:r>
              <a:rPr sz="3600" spc="-88" dirty="0">
                <a:cs typeface="Calibri"/>
              </a:rPr>
              <a:t> </a:t>
            </a:r>
            <a:r>
              <a:rPr sz="3600" spc="-25" dirty="0">
                <a:cs typeface="Calibri"/>
              </a:rPr>
              <a:t>du</a:t>
            </a:r>
            <a:r>
              <a:rPr sz="3600" spc="-113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til</a:t>
            </a:r>
            <a:r>
              <a:rPr sz="3600" spc="-138" dirty="0">
                <a:cs typeface="Calibri"/>
              </a:rPr>
              <a:t> </a:t>
            </a:r>
            <a:r>
              <a:rPr sz="3600" spc="-13" dirty="0">
                <a:cs typeface="Calibri"/>
              </a:rPr>
              <a:t>siden </a:t>
            </a:r>
            <a:r>
              <a:rPr sz="3600" dirty="0">
                <a:cs typeface="Calibri"/>
              </a:rPr>
              <a:t>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92604BC-3656-11C9-21CF-273D55C87DDB}"/>
              </a:ext>
            </a:extLst>
          </p:cNvPr>
          <p:cNvSpPr txBox="1"/>
          <p:nvPr/>
        </p:nvSpPr>
        <p:spPr>
          <a:xfrm>
            <a:off x="2124869" y="7434047"/>
            <a:ext cx="14097000" cy="249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2800" spc="-13" dirty="0">
                <a:latin typeface="Calibri"/>
                <a:cs typeface="Calibri"/>
              </a:rPr>
              <a:t>Bruk knappen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"</a:t>
            </a:r>
            <a:r>
              <a:rPr lang="nb-NO" sz="2800" spc="-13" dirty="0" err="1">
                <a:latin typeface="Calibri"/>
                <a:cs typeface="Calibri"/>
              </a:rPr>
              <a:t>Login</a:t>
            </a:r>
            <a:r>
              <a:rPr lang="nb-NO" sz="2800" spc="-13" dirty="0">
                <a:latin typeface="Calibri"/>
                <a:cs typeface="Calibri"/>
              </a:rPr>
              <a:t>"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og</a:t>
            </a:r>
            <a:r>
              <a:rPr lang="nb-NO" sz="2800" spc="-13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logg</a:t>
            </a:r>
            <a:r>
              <a:rPr lang="nb-NO" sz="2800" spc="-63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deg</a:t>
            </a:r>
            <a:r>
              <a:rPr lang="nb-NO" sz="2800" spc="-13" dirty="0">
                <a:latin typeface="Calibri"/>
                <a:cs typeface="Calibri"/>
              </a:rPr>
              <a:t> på.</a:t>
            </a:r>
            <a:endParaRPr lang="nb-NO" sz="2800" dirty="0">
              <a:latin typeface="Calibri"/>
              <a:cs typeface="Calibri"/>
            </a:endParaRPr>
          </a:p>
          <a:p>
            <a:pPr marL="31881" marR="12752">
              <a:lnSpc>
                <a:spcPts val="4318"/>
              </a:lnSpc>
              <a:spcBef>
                <a:spcPts val="113"/>
              </a:spcBef>
            </a:pPr>
            <a:r>
              <a:rPr lang="nb-NO" sz="2800" spc="-13" dirty="0">
                <a:latin typeface="Calibri"/>
                <a:cs typeface="Calibri"/>
              </a:rPr>
              <a:t>Du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får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nå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flere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ikoner</a:t>
            </a:r>
            <a:r>
              <a:rPr lang="nb-NO" sz="2800" spc="-13" dirty="0">
                <a:latin typeface="Calibri"/>
                <a:cs typeface="Calibri"/>
              </a:rPr>
              <a:t> </a:t>
            </a:r>
            <a:r>
              <a:rPr lang="nb-NO" sz="2800" spc="-25" dirty="0">
                <a:latin typeface="Calibri"/>
                <a:cs typeface="Calibri"/>
              </a:rPr>
              <a:t>opp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25" dirty="0">
                <a:latin typeface="Calibri"/>
                <a:cs typeface="Calibri"/>
              </a:rPr>
              <a:t>på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et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såkalt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"dashbord", </a:t>
            </a:r>
            <a:r>
              <a:rPr lang="nb-NO" sz="2800" dirty="0">
                <a:latin typeface="Calibri"/>
                <a:cs typeface="Calibri"/>
              </a:rPr>
              <a:t>et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ikon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for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hvert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sted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du er </a:t>
            </a:r>
            <a:r>
              <a:rPr lang="nb-NO" sz="2800" spc="-753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autorisert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for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i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Rotary-systemet. Trykk så </a:t>
            </a:r>
            <a:r>
              <a:rPr lang="nb-NO" sz="2800" dirty="0">
                <a:latin typeface="Calibri"/>
                <a:cs typeface="Calibri"/>
              </a:rPr>
              <a:t>på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ikonet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som </a:t>
            </a:r>
            <a:r>
              <a:rPr lang="nb-NO" sz="2800" dirty="0">
                <a:latin typeface="Calibri"/>
                <a:cs typeface="Calibri"/>
              </a:rPr>
              <a:t>viser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din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spc="-25" dirty="0">
                <a:latin typeface="Calibri"/>
                <a:cs typeface="Calibri"/>
              </a:rPr>
              <a:t>klubbs</a:t>
            </a:r>
            <a:r>
              <a:rPr lang="nb-NO" sz="2800" spc="-38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navn.</a:t>
            </a:r>
            <a:endParaRPr lang="nb-NO" sz="28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lang="nb-NO" sz="2800" dirty="0">
              <a:latin typeface="Calibri"/>
              <a:cs typeface="Calibri"/>
            </a:endParaRPr>
          </a:p>
          <a:p>
            <a:pPr marL="31881" marR="1621139">
              <a:lnSpc>
                <a:spcPct val="101099"/>
              </a:lnSpc>
              <a:spcBef>
                <a:spcPts val="13"/>
              </a:spcBef>
            </a:pPr>
            <a:r>
              <a:rPr lang="nb-NO" sz="2800" spc="-13" dirty="0">
                <a:latin typeface="Calibri"/>
                <a:cs typeface="Calibri"/>
              </a:rPr>
              <a:t>Husk</a:t>
            </a:r>
            <a:r>
              <a:rPr lang="nb-NO" sz="2800" dirty="0">
                <a:latin typeface="Calibri"/>
                <a:cs typeface="Calibri"/>
              </a:rPr>
              <a:t> at</a:t>
            </a:r>
            <a:r>
              <a:rPr lang="nb-NO" sz="2800" spc="-25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du </a:t>
            </a:r>
            <a:r>
              <a:rPr lang="nb-NO" sz="2800" spc="-25" dirty="0">
                <a:latin typeface="Calibri"/>
                <a:cs typeface="Calibri"/>
              </a:rPr>
              <a:t>må</a:t>
            </a:r>
            <a:r>
              <a:rPr lang="nb-NO" sz="2800" spc="13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bruke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epost-adressen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og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passordet,</a:t>
            </a:r>
            <a:r>
              <a:rPr lang="nb-NO" sz="2800" spc="25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som</a:t>
            </a:r>
            <a:r>
              <a:rPr lang="nb-NO" sz="2800" dirty="0">
                <a:latin typeface="Calibri"/>
                <a:cs typeface="Calibri"/>
              </a:rPr>
              <a:t> er </a:t>
            </a:r>
            <a:r>
              <a:rPr lang="nb-NO" sz="2800" spc="-13" dirty="0">
                <a:latin typeface="Calibri"/>
                <a:cs typeface="Calibri"/>
              </a:rPr>
              <a:t>registrert </a:t>
            </a:r>
            <a:r>
              <a:rPr lang="nb-NO" sz="2800" dirty="0">
                <a:latin typeface="Calibri"/>
                <a:cs typeface="Calibri"/>
              </a:rPr>
              <a:t>i </a:t>
            </a:r>
            <a:r>
              <a:rPr lang="nb-NO" sz="2800" spc="-13" dirty="0">
                <a:latin typeface="Calibri"/>
                <a:cs typeface="Calibri"/>
              </a:rPr>
              <a:t>Rotary</a:t>
            </a:r>
            <a:r>
              <a:rPr lang="nb-NO" sz="2800" dirty="0">
                <a:latin typeface="Calibri"/>
                <a:cs typeface="Calibri"/>
              </a:rPr>
              <a:t> </a:t>
            </a:r>
            <a:r>
              <a:rPr lang="nb-NO" sz="2800" spc="-13" dirty="0">
                <a:latin typeface="Calibri"/>
                <a:cs typeface="Calibri"/>
              </a:rPr>
              <a:t>Norge.</a:t>
            </a:r>
            <a:endParaRPr lang="nb-NO" sz="2800" dirty="0">
              <a:latin typeface="Calibri"/>
              <a:cs typeface="Calibri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C04310F8-7D3D-22FA-CDE3-9C00DE8498A0}"/>
              </a:ext>
            </a:extLst>
          </p:cNvPr>
          <p:cNvGrpSpPr/>
          <p:nvPr/>
        </p:nvGrpSpPr>
        <p:grpSpPr>
          <a:xfrm>
            <a:off x="1058069" y="552451"/>
            <a:ext cx="17297400" cy="6172200"/>
            <a:chOff x="830580" y="3639184"/>
            <a:chExt cx="5854700" cy="2028189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D14DD6BF-A2BC-1699-11E4-FA3A078A549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" y="3639184"/>
              <a:ext cx="5854700" cy="2028189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5CBA61B8-22D0-DE5F-9B4E-CFFB59077102}"/>
                </a:ext>
              </a:extLst>
            </p:cNvPr>
            <p:cNvSpPr/>
            <p:nvPr/>
          </p:nvSpPr>
          <p:spPr>
            <a:xfrm>
              <a:off x="5417820" y="3662679"/>
              <a:ext cx="409575" cy="371475"/>
            </a:xfrm>
            <a:custGeom>
              <a:avLst/>
              <a:gdLst/>
              <a:ahLst/>
              <a:cxnLst/>
              <a:rect l="l" t="t" r="r" b="b"/>
              <a:pathLst>
                <a:path w="409575" h="371475">
                  <a:moveTo>
                    <a:pt x="205104" y="0"/>
                  </a:moveTo>
                  <a:lnTo>
                    <a:pt x="158114" y="5080"/>
                  </a:lnTo>
                  <a:lnTo>
                    <a:pt x="114934" y="19050"/>
                  </a:lnTo>
                  <a:lnTo>
                    <a:pt x="76834" y="40640"/>
                  </a:lnTo>
                  <a:lnTo>
                    <a:pt x="45084" y="69850"/>
                  </a:lnTo>
                  <a:lnTo>
                    <a:pt x="20954" y="104140"/>
                  </a:lnTo>
                  <a:lnTo>
                    <a:pt x="5714" y="143510"/>
                  </a:lnTo>
                  <a:lnTo>
                    <a:pt x="0" y="186055"/>
                  </a:lnTo>
                  <a:lnTo>
                    <a:pt x="5714" y="228600"/>
                  </a:lnTo>
                  <a:lnTo>
                    <a:pt x="20954" y="267335"/>
                  </a:lnTo>
                  <a:lnTo>
                    <a:pt x="45084" y="301625"/>
                  </a:lnTo>
                  <a:lnTo>
                    <a:pt x="76834" y="330835"/>
                  </a:lnTo>
                  <a:lnTo>
                    <a:pt x="114934" y="352425"/>
                  </a:lnTo>
                  <a:lnTo>
                    <a:pt x="158114" y="366395"/>
                  </a:lnTo>
                  <a:lnTo>
                    <a:pt x="205104" y="371475"/>
                  </a:lnTo>
                  <a:lnTo>
                    <a:pt x="252094" y="366395"/>
                  </a:lnTo>
                  <a:lnTo>
                    <a:pt x="294639" y="352425"/>
                  </a:lnTo>
                  <a:lnTo>
                    <a:pt x="332739" y="330835"/>
                  </a:lnTo>
                  <a:lnTo>
                    <a:pt x="364489" y="301625"/>
                  </a:lnTo>
                  <a:lnTo>
                    <a:pt x="388619" y="267335"/>
                  </a:lnTo>
                  <a:lnTo>
                    <a:pt x="403859" y="228600"/>
                  </a:lnTo>
                  <a:lnTo>
                    <a:pt x="409575" y="186055"/>
                  </a:lnTo>
                  <a:lnTo>
                    <a:pt x="403859" y="143510"/>
                  </a:lnTo>
                  <a:lnTo>
                    <a:pt x="388619" y="104140"/>
                  </a:lnTo>
                  <a:lnTo>
                    <a:pt x="364489" y="69850"/>
                  </a:lnTo>
                  <a:lnTo>
                    <a:pt x="332739" y="40640"/>
                  </a:lnTo>
                  <a:lnTo>
                    <a:pt x="294639" y="19050"/>
                  </a:lnTo>
                  <a:lnTo>
                    <a:pt x="252094" y="5080"/>
                  </a:lnTo>
                  <a:lnTo>
                    <a:pt x="205104" y="0"/>
                  </a:lnTo>
                  <a:close/>
                </a:path>
              </a:pathLst>
            </a:custGeom>
            <a:ln w="9525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 sz="4519"/>
            </a:p>
          </p:txBody>
        </p:sp>
      </p:grpSp>
    </p:spTree>
    <p:extLst>
      <p:ext uri="{BB962C8B-B14F-4D97-AF65-F5344CB8AC3E}">
        <p14:creationId xmlns:p14="http://schemas.microsoft.com/office/powerpoint/2010/main" val="409391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041136" y="417268"/>
            <a:ext cx="13190133" cy="2668041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9600" dirty="0"/>
              <a:t>Hvordan</a:t>
            </a:r>
            <a:r>
              <a:rPr lang="nb-NO" sz="9600" spc="-113" dirty="0"/>
              <a:t> </a:t>
            </a:r>
            <a:r>
              <a:rPr lang="nb-NO" sz="9600" dirty="0"/>
              <a:t>starte</a:t>
            </a:r>
            <a:r>
              <a:rPr lang="nb-NO" sz="9600" spc="-88" dirty="0"/>
              <a:t> </a:t>
            </a:r>
            <a:r>
              <a:rPr lang="nb-NO" sz="9600" spc="-13" dirty="0"/>
              <a:t>My</a:t>
            </a:r>
            <a:r>
              <a:rPr lang="nb-NO" sz="9600" spc="-113" dirty="0"/>
              <a:t> </a:t>
            </a:r>
            <a:r>
              <a:rPr lang="nb-NO" sz="9600" dirty="0"/>
              <a:t>Rotary</a:t>
            </a:r>
            <a:endParaRPr lang="nb-NO" sz="3514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endParaRPr lang="nb-NO" sz="3514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r>
              <a:rPr sz="3514" dirty="0">
                <a:latin typeface="Calibri"/>
                <a:cs typeface="Calibri"/>
              </a:rPr>
              <a:t>GÅ</a:t>
            </a:r>
            <a:r>
              <a:rPr sz="3514" spc="-38" dirty="0">
                <a:latin typeface="Calibri"/>
                <a:cs typeface="Calibri"/>
              </a:rPr>
              <a:t> </a:t>
            </a:r>
            <a:r>
              <a:rPr sz="3514" spc="-13" dirty="0">
                <a:latin typeface="Calibri"/>
                <a:cs typeface="Calibri"/>
              </a:rPr>
              <a:t>TIL:  </a:t>
            </a:r>
            <a:r>
              <a:rPr sz="3514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www.rotary.org</a:t>
            </a:r>
            <a:r>
              <a:rPr lang="nb-NO" sz="3514" spc="-13" dirty="0">
                <a:latin typeface="Calibri"/>
                <a:cs typeface="Calibri"/>
              </a:rPr>
              <a:t> og t</a:t>
            </a:r>
            <a:r>
              <a:rPr sz="3514" spc="-13" dirty="0" err="1">
                <a:latin typeface="Calibri"/>
                <a:cs typeface="Calibri"/>
              </a:rPr>
              <a:t>rykk</a:t>
            </a:r>
            <a:r>
              <a:rPr sz="3514" spc="-25" dirty="0">
                <a:latin typeface="Calibri"/>
                <a:cs typeface="Calibri"/>
              </a:rPr>
              <a:t> </a:t>
            </a:r>
            <a:r>
              <a:rPr sz="3514" dirty="0" err="1">
                <a:latin typeface="Calibri"/>
                <a:cs typeface="Calibri"/>
              </a:rPr>
              <a:t>på</a:t>
            </a:r>
            <a:r>
              <a:rPr sz="3514" dirty="0">
                <a:latin typeface="Calibri"/>
                <a:cs typeface="Calibri"/>
              </a:rPr>
              <a:t> </a:t>
            </a:r>
            <a:r>
              <a:rPr sz="3514" spc="-13" dirty="0" err="1">
                <a:latin typeface="Calibri"/>
                <a:cs typeface="Calibri"/>
              </a:rPr>
              <a:t>knappen</a:t>
            </a:r>
            <a:r>
              <a:rPr lang="nb-NO" sz="3514" spc="-13" dirty="0">
                <a:latin typeface="Calibri"/>
                <a:cs typeface="Calibri"/>
              </a:rPr>
              <a:t> </a:t>
            </a:r>
            <a:r>
              <a:rPr sz="3514" spc="-13" dirty="0">
                <a:latin typeface="Calibri"/>
                <a:cs typeface="Calibri"/>
              </a:rPr>
              <a:t>“My</a:t>
            </a:r>
            <a:r>
              <a:rPr sz="3514" dirty="0">
                <a:latin typeface="Calibri"/>
                <a:cs typeface="Calibri"/>
              </a:rPr>
              <a:t> </a:t>
            </a:r>
            <a:r>
              <a:rPr sz="3514" spc="-13" dirty="0">
                <a:latin typeface="Calibri"/>
                <a:cs typeface="Calibri"/>
              </a:rPr>
              <a:t>Rotary”</a:t>
            </a:r>
            <a:r>
              <a:rPr lang="nb-NO" sz="3514" spc="-13" dirty="0">
                <a:latin typeface="Calibri"/>
                <a:cs typeface="Calibri"/>
              </a:rPr>
              <a:t>.</a:t>
            </a:r>
            <a:endParaRPr sz="3514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269" y="7181850"/>
            <a:ext cx="15670760" cy="2643163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184909" indent="-153028">
              <a:spcBef>
                <a:spcPts val="251"/>
              </a:spcBef>
              <a:buSzPct val="91666"/>
              <a:buChar char="-"/>
              <a:tabLst>
                <a:tab pos="184909" algn="l"/>
              </a:tabLst>
            </a:pPr>
            <a:r>
              <a:rPr sz="2800" spc="-13" dirty="0">
                <a:latin typeface="Calibri"/>
                <a:cs typeface="Calibri"/>
              </a:rPr>
              <a:t>Har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logget deg inn </a:t>
            </a:r>
            <a:r>
              <a:rPr sz="2800" dirty="0" err="1">
                <a:latin typeface="Calibri"/>
                <a:cs typeface="Calibri"/>
              </a:rPr>
              <a:t>i</a:t>
            </a:r>
            <a:r>
              <a:rPr sz="2800" spc="-63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My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Rotary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tidligere, </a:t>
            </a:r>
            <a:r>
              <a:rPr sz="2800" dirty="0">
                <a:latin typeface="Calibri"/>
                <a:cs typeface="Calibri"/>
              </a:rPr>
              <a:t>så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hvordan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spc="-13" dirty="0">
                <a:latin typeface="Calibri"/>
                <a:cs typeface="Calibri"/>
              </a:rPr>
              <a:t> kommer videre.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38"/>
              </a:spcBef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 marL="184909" indent="-153028">
              <a:buSzPct val="91666"/>
              <a:buChar char="-"/>
              <a:tabLst>
                <a:tab pos="184909" algn="l"/>
              </a:tabLst>
            </a:pPr>
            <a:r>
              <a:rPr sz="2800" spc="-13" dirty="0">
                <a:latin typeface="Calibri"/>
                <a:cs typeface="Calibri"/>
              </a:rPr>
              <a:t>Har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3" dirty="0" err="1">
                <a:latin typeface="Calibri"/>
                <a:cs typeface="Calibri"/>
              </a:rPr>
              <a:t>aldri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lang="nb-NO" sz="2800" spc="13" dirty="0">
                <a:latin typeface="Calibri"/>
                <a:cs typeface="Calibri"/>
              </a:rPr>
              <a:t>logget inn, s</a:t>
            </a:r>
            <a:r>
              <a:rPr sz="2800" dirty="0">
                <a:latin typeface="Calibri"/>
                <a:cs typeface="Calibri"/>
              </a:rPr>
              <a:t>å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trykk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på</a:t>
            </a:r>
            <a:r>
              <a:rPr sz="2800" spc="-13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knappen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"</a:t>
            </a:r>
            <a:r>
              <a:rPr sz="2800" b="1" spc="-13" dirty="0">
                <a:latin typeface="Calibri"/>
                <a:cs typeface="Calibri"/>
              </a:rPr>
              <a:t>Register</a:t>
            </a:r>
            <a:r>
              <a:rPr sz="2800" b="1" spc="38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for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account"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følg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instruksjonene.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38"/>
              </a:spcBef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 marL="184909" indent="-153028">
              <a:buSzPct val="91666"/>
              <a:buChar char="-"/>
              <a:tabLst>
                <a:tab pos="184909" algn="l"/>
              </a:tabLst>
            </a:pPr>
            <a:r>
              <a:rPr sz="2800" spc="-13" dirty="0">
                <a:latin typeface="Calibri"/>
                <a:cs typeface="Calibri"/>
              </a:rPr>
              <a:t>Husker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ikke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om</a:t>
            </a:r>
            <a:r>
              <a:rPr sz="2800" spc="-1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har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lang="nb-NO" sz="2800" dirty="0">
                <a:latin typeface="Calibri"/>
                <a:cs typeface="Calibri"/>
              </a:rPr>
              <a:t>logget deg inn tidligere</a:t>
            </a:r>
            <a:r>
              <a:rPr lang="nb-NO" sz="2800" spc="-13" dirty="0">
                <a:latin typeface="Calibri"/>
                <a:cs typeface="Calibri"/>
              </a:rPr>
              <a:t>,</a:t>
            </a:r>
            <a:r>
              <a:rPr sz="2800" spc="-63" dirty="0">
                <a:latin typeface="Calibri"/>
                <a:cs typeface="Calibri"/>
              </a:rPr>
              <a:t> </a:t>
            </a:r>
            <a:r>
              <a:rPr sz="2800" spc="13" dirty="0">
                <a:latin typeface="Calibri"/>
                <a:cs typeface="Calibri"/>
              </a:rPr>
              <a:t>så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gå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"</a:t>
            </a:r>
            <a:r>
              <a:rPr sz="2800" b="1" spc="-13" dirty="0">
                <a:latin typeface="Calibri"/>
                <a:cs typeface="Calibri"/>
              </a:rPr>
              <a:t>sign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13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my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Rotary</a:t>
            </a:r>
            <a:r>
              <a:rPr sz="2800" spc="-13" dirty="0">
                <a:latin typeface="Calibri"/>
                <a:cs typeface="Calibri"/>
              </a:rPr>
              <a:t>"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trykk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på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"</a:t>
            </a:r>
            <a:r>
              <a:rPr sz="2800" b="1" spc="-25" dirty="0">
                <a:latin typeface="Calibri"/>
                <a:cs typeface="Calibri"/>
              </a:rPr>
              <a:t>forgot</a:t>
            </a:r>
            <a:r>
              <a:rPr sz="2800" b="1" spc="38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password"</a:t>
            </a:r>
            <a:r>
              <a:rPr lang="nb-NO" sz="2800" b="1" spc="-1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88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følg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instruksjonene.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8161" y="3676650"/>
            <a:ext cx="13404071" cy="2664279"/>
            <a:chOff x="831850" y="2999739"/>
            <a:chExt cx="5339715" cy="1014094"/>
          </a:xfrm>
        </p:grpSpPr>
        <p:sp>
          <p:nvSpPr>
            <p:cNvPr id="13" name="object 13"/>
            <p:cNvSpPr/>
            <p:nvPr/>
          </p:nvSpPr>
          <p:spPr>
            <a:xfrm>
              <a:off x="3348354" y="3006089"/>
              <a:ext cx="405765" cy="217170"/>
            </a:xfrm>
            <a:custGeom>
              <a:avLst/>
              <a:gdLst/>
              <a:ahLst/>
              <a:cxnLst/>
              <a:rect l="l" t="t" r="r" b="b"/>
              <a:pathLst>
                <a:path w="405764" h="217169">
                  <a:moveTo>
                    <a:pt x="304038" y="0"/>
                  </a:moveTo>
                  <a:lnTo>
                    <a:pt x="101092" y="0"/>
                  </a:lnTo>
                  <a:lnTo>
                    <a:pt x="101092" y="108584"/>
                  </a:lnTo>
                  <a:lnTo>
                    <a:pt x="0" y="108584"/>
                  </a:lnTo>
                  <a:lnTo>
                    <a:pt x="202946" y="217169"/>
                  </a:lnTo>
                  <a:lnTo>
                    <a:pt x="405765" y="108584"/>
                  </a:lnTo>
                  <a:lnTo>
                    <a:pt x="304038" y="108584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4519"/>
            </a:p>
          </p:txBody>
        </p:sp>
        <p:sp>
          <p:nvSpPr>
            <p:cNvPr id="14" name="object 14"/>
            <p:cNvSpPr/>
            <p:nvPr/>
          </p:nvSpPr>
          <p:spPr>
            <a:xfrm>
              <a:off x="3348354" y="3006089"/>
              <a:ext cx="405765" cy="217170"/>
            </a:xfrm>
            <a:custGeom>
              <a:avLst/>
              <a:gdLst/>
              <a:ahLst/>
              <a:cxnLst/>
              <a:rect l="l" t="t" r="r" b="b"/>
              <a:pathLst>
                <a:path w="405764" h="217169">
                  <a:moveTo>
                    <a:pt x="0" y="108584"/>
                  </a:moveTo>
                  <a:lnTo>
                    <a:pt x="101092" y="108584"/>
                  </a:lnTo>
                  <a:lnTo>
                    <a:pt x="101092" y="0"/>
                  </a:lnTo>
                  <a:lnTo>
                    <a:pt x="304038" y="0"/>
                  </a:lnTo>
                  <a:lnTo>
                    <a:pt x="304038" y="108584"/>
                  </a:lnTo>
                  <a:lnTo>
                    <a:pt x="405765" y="108584"/>
                  </a:lnTo>
                  <a:lnTo>
                    <a:pt x="202946" y="217169"/>
                  </a:lnTo>
                  <a:lnTo>
                    <a:pt x="0" y="108584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 sz="4519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850" y="3197859"/>
              <a:ext cx="5339715" cy="815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9F1EAE9E-DB23-5649-A46A-51135F6A2EF7}"/>
              </a:ext>
            </a:extLst>
          </p:cNvPr>
          <p:cNvGrpSpPr/>
          <p:nvPr/>
        </p:nvGrpSpPr>
        <p:grpSpPr>
          <a:xfrm>
            <a:off x="2258717" y="400050"/>
            <a:ext cx="15139953" cy="4614673"/>
            <a:chOff x="899794" y="5862320"/>
            <a:chExt cx="6031230" cy="183832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7BDAA350-25DA-765A-63E8-585F0983FB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794" y="5862320"/>
              <a:ext cx="5760720" cy="1838324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9F69C78-122F-9633-5B09-DC31F17521FB}"/>
                </a:ext>
              </a:extLst>
            </p:cNvPr>
            <p:cNvSpPr/>
            <p:nvPr/>
          </p:nvSpPr>
          <p:spPr>
            <a:xfrm>
              <a:off x="6419849" y="7033260"/>
              <a:ext cx="504825" cy="57150"/>
            </a:xfrm>
            <a:custGeom>
              <a:avLst/>
              <a:gdLst/>
              <a:ahLst/>
              <a:cxnLst/>
              <a:rect l="l" t="t" r="r" b="b"/>
              <a:pathLst>
                <a:path w="504825" h="57150">
                  <a:moveTo>
                    <a:pt x="28575" y="0"/>
                  </a:moveTo>
                  <a:lnTo>
                    <a:pt x="0" y="28575"/>
                  </a:lnTo>
                  <a:lnTo>
                    <a:pt x="28575" y="57150"/>
                  </a:lnTo>
                  <a:lnTo>
                    <a:pt x="28575" y="43180"/>
                  </a:lnTo>
                  <a:lnTo>
                    <a:pt x="504825" y="43180"/>
                  </a:lnTo>
                  <a:lnTo>
                    <a:pt x="504825" y="14605"/>
                  </a:lnTo>
                  <a:lnTo>
                    <a:pt x="28575" y="1460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4519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A73D252-5A3C-7CD6-2479-F7BF652B72E2}"/>
                </a:ext>
              </a:extLst>
            </p:cNvPr>
            <p:cNvSpPr/>
            <p:nvPr/>
          </p:nvSpPr>
          <p:spPr>
            <a:xfrm>
              <a:off x="6419849" y="7033260"/>
              <a:ext cx="504825" cy="57150"/>
            </a:xfrm>
            <a:custGeom>
              <a:avLst/>
              <a:gdLst/>
              <a:ahLst/>
              <a:cxnLst/>
              <a:rect l="l" t="t" r="r" b="b"/>
              <a:pathLst>
                <a:path w="504825" h="57150">
                  <a:moveTo>
                    <a:pt x="0" y="28575"/>
                  </a:moveTo>
                  <a:lnTo>
                    <a:pt x="28575" y="0"/>
                  </a:lnTo>
                  <a:lnTo>
                    <a:pt x="28575" y="14605"/>
                  </a:lnTo>
                  <a:lnTo>
                    <a:pt x="504825" y="14605"/>
                  </a:lnTo>
                  <a:lnTo>
                    <a:pt x="504825" y="43180"/>
                  </a:lnTo>
                  <a:lnTo>
                    <a:pt x="28575" y="43180"/>
                  </a:lnTo>
                  <a:lnTo>
                    <a:pt x="28575" y="57150"/>
                  </a:lnTo>
                  <a:lnTo>
                    <a:pt x="0" y="28575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 sz="4519"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7AB3CE3D-2B62-EDD6-A3B9-DD1BB2DCB28E}"/>
                </a:ext>
              </a:extLst>
            </p:cNvPr>
            <p:cNvSpPr/>
            <p:nvPr/>
          </p:nvSpPr>
          <p:spPr>
            <a:xfrm>
              <a:off x="6429374" y="7397115"/>
              <a:ext cx="466725" cy="45085"/>
            </a:xfrm>
            <a:custGeom>
              <a:avLst/>
              <a:gdLst/>
              <a:ahLst/>
              <a:cxnLst/>
              <a:rect l="l" t="t" r="r" b="b"/>
              <a:pathLst>
                <a:path w="466725" h="45084">
                  <a:moveTo>
                    <a:pt x="22225" y="0"/>
                  </a:moveTo>
                  <a:lnTo>
                    <a:pt x="0" y="22859"/>
                  </a:lnTo>
                  <a:lnTo>
                    <a:pt x="22225" y="45084"/>
                  </a:lnTo>
                  <a:lnTo>
                    <a:pt x="22225" y="33654"/>
                  </a:lnTo>
                  <a:lnTo>
                    <a:pt x="466725" y="33654"/>
                  </a:lnTo>
                  <a:lnTo>
                    <a:pt x="466725" y="11429"/>
                  </a:lnTo>
                  <a:lnTo>
                    <a:pt x="22225" y="11429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4519"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68559D27-B431-0AC2-1D45-D2E908C07AE1}"/>
                </a:ext>
              </a:extLst>
            </p:cNvPr>
            <p:cNvSpPr/>
            <p:nvPr/>
          </p:nvSpPr>
          <p:spPr>
            <a:xfrm>
              <a:off x="6429374" y="7397115"/>
              <a:ext cx="466725" cy="45085"/>
            </a:xfrm>
            <a:custGeom>
              <a:avLst/>
              <a:gdLst/>
              <a:ahLst/>
              <a:cxnLst/>
              <a:rect l="l" t="t" r="r" b="b"/>
              <a:pathLst>
                <a:path w="466725" h="45084">
                  <a:moveTo>
                    <a:pt x="0" y="22859"/>
                  </a:moveTo>
                  <a:lnTo>
                    <a:pt x="22225" y="0"/>
                  </a:lnTo>
                  <a:lnTo>
                    <a:pt x="22225" y="11429"/>
                  </a:lnTo>
                  <a:lnTo>
                    <a:pt x="466725" y="11429"/>
                  </a:lnTo>
                  <a:lnTo>
                    <a:pt x="466725" y="33654"/>
                  </a:lnTo>
                  <a:lnTo>
                    <a:pt x="22225" y="33654"/>
                  </a:lnTo>
                  <a:lnTo>
                    <a:pt x="22225" y="45084"/>
                  </a:lnTo>
                  <a:lnTo>
                    <a:pt x="0" y="22859"/>
                  </a:lnTo>
                  <a:close/>
                </a:path>
              </a:pathLst>
            </a:custGeom>
            <a:ln w="12699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 sz="4519"/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32B2578-1C2B-2283-04C8-7D85BB6F285D}"/>
              </a:ext>
            </a:extLst>
          </p:cNvPr>
          <p:cNvSpPr txBox="1"/>
          <p:nvPr/>
        </p:nvSpPr>
        <p:spPr>
          <a:xfrm>
            <a:off x="2582069" y="6115050"/>
            <a:ext cx="15240000" cy="309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3200" b="1" spc="-13" dirty="0">
                <a:latin typeface="Calibri"/>
                <a:cs typeface="Calibri"/>
              </a:rPr>
              <a:t>HVORDAN</a:t>
            </a:r>
            <a:r>
              <a:rPr lang="nb-NO" sz="3200" b="1" spc="-38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FINNE</a:t>
            </a:r>
            <a:r>
              <a:rPr lang="nb-NO" sz="3200" b="1" spc="-50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ROTARY</a:t>
            </a:r>
            <a:r>
              <a:rPr lang="nb-NO" sz="3200" b="1" spc="-75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CLUB </a:t>
            </a:r>
            <a:r>
              <a:rPr lang="nb-NO" sz="3200" b="1" spc="-25" dirty="0">
                <a:latin typeface="Calibri"/>
                <a:cs typeface="Calibri"/>
              </a:rPr>
              <a:t>CENTRAL,</a:t>
            </a:r>
            <a:r>
              <a:rPr lang="nb-NO" sz="3200" b="1" spc="-38" dirty="0">
                <a:latin typeface="Calibri"/>
                <a:cs typeface="Calibri"/>
              </a:rPr>
              <a:t> </a:t>
            </a:r>
            <a:r>
              <a:rPr lang="nb-NO" sz="3200" b="1" dirty="0">
                <a:latin typeface="Calibri"/>
                <a:cs typeface="Calibri"/>
              </a:rPr>
              <a:t>BRAND</a:t>
            </a:r>
            <a:r>
              <a:rPr lang="nb-NO" sz="3200" b="1" spc="-75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CENTER,</a:t>
            </a:r>
            <a:r>
              <a:rPr lang="nb-NO" sz="3200" b="1" spc="25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RAPPORTER OSV.:</a:t>
            </a:r>
            <a:endParaRPr lang="nb-NO" sz="3200" dirty="0">
              <a:latin typeface="Calibri"/>
              <a:cs typeface="Calibri"/>
            </a:endParaRPr>
          </a:p>
          <a:p>
            <a:pPr>
              <a:spcBef>
                <a:spcPts val="88"/>
              </a:spcBef>
            </a:pPr>
            <a:endParaRPr lang="nb-NO" sz="3200" dirty="0">
              <a:latin typeface="Calibri"/>
              <a:cs typeface="Calibri"/>
            </a:endParaRPr>
          </a:p>
          <a:p>
            <a:pPr marL="31881" marR="12752">
              <a:lnSpc>
                <a:spcPct val="101400"/>
              </a:lnSpc>
            </a:pPr>
            <a:r>
              <a:rPr lang="nb-NO" sz="3200" dirty="0">
                <a:latin typeface="Calibri"/>
                <a:cs typeface="Calibri"/>
              </a:rPr>
              <a:t>Når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du</a:t>
            </a:r>
            <a:r>
              <a:rPr lang="nb-NO" sz="3200" spc="-13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har</a:t>
            </a:r>
            <a:r>
              <a:rPr lang="nb-NO" sz="3200" spc="-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kommet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inn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25" dirty="0">
                <a:latin typeface="Calibri"/>
                <a:cs typeface="Calibri"/>
              </a:rPr>
              <a:t>på</a:t>
            </a:r>
            <a:r>
              <a:rPr lang="nb-NO" sz="3200" spc="25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My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Rotary</a:t>
            </a:r>
            <a:r>
              <a:rPr lang="nb-NO" sz="3200" spc="-38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så</a:t>
            </a:r>
            <a:r>
              <a:rPr lang="nb-NO" sz="3200" spc="-25" dirty="0">
                <a:latin typeface="Calibri"/>
                <a:cs typeface="Calibri"/>
              </a:rPr>
              <a:t> trykk</a:t>
            </a:r>
            <a:r>
              <a:rPr lang="nb-NO" sz="3200" dirty="0">
                <a:latin typeface="Calibri"/>
                <a:cs typeface="Calibri"/>
              </a:rPr>
              <a:t> på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knappen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"</a:t>
            </a:r>
            <a:r>
              <a:rPr lang="nb-NO" sz="3200" spc="-13" dirty="0" err="1">
                <a:latin typeface="Calibri"/>
                <a:cs typeface="Calibri"/>
              </a:rPr>
              <a:t>Manage</a:t>
            </a:r>
            <a:r>
              <a:rPr lang="nb-NO" sz="3200" spc="-13" dirty="0">
                <a:latin typeface="Calibri"/>
                <a:cs typeface="Calibri"/>
              </a:rPr>
              <a:t>"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og</a:t>
            </a:r>
            <a:r>
              <a:rPr lang="nb-NO" sz="3200" spc="13" dirty="0">
                <a:latin typeface="Calibri"/>
                <a:cs typeface="Calibri"/>
              </a:rPr>
              <a:t> </a:t>
            </a:r>
            <a:r>
              <a:rPr lang="nb-NO" sz="3200" spc="-25" dirty="0">
                <a:latin typeface="Calibri"/>
                <a:cs typeface="Calibri"/>
              </a:rPr>
              <a:t>du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får</a:t>
            </a:r>
            <a:r>
              <a:rPr lang="nb-NO" sz="3200" spc="-38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en </a:t>
            </a:r>
            <a:r>
              <a:rPr lang="nb-NO" sz="3200" spc="-25" dirty="0">
                <a:latin typeface="Calibri"/>
                <a:cs typeface="Calibri"/>
              </a:rPr>
              <a:t>ny</a:t>
            </a:r>
            <a:r>
              <a:rPr lang="nb-NO" sz="3200" spc="13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meny,</a:t>
            </a:r>
            <a:r>
              <a:rPr lang="nb-NO" sz="3200" spc="-38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og </a:t>
            </a:r>
            <a:r>
              <a:rPr lang="nb-NO" sz="3200" spc="-13" dirty="0">
                <a:latin typeface="Calibri"/>
                <a:cs typeface="Calibri"/>
              </a:rPr>
              <a:t>der </a:t>
            </a:r>
            <a:r>
              <a:rPr lang="nb-NO" sz="3200" spc="-638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finner</a:t>
            </a:r>
            <a:r>
              <a:rPr lang="nb-NO" sz="3200" spc="-38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du</a:t>
            </a:r>
            <a:r>
              <a:rPr lang="nb-NO" sz="3200" spc="-13" dirty="0">
                <a:latin typeface="Calibri"/>
                <a:cs typeface="Calibri"/>
              </a:rPr>
              <a:t> </a:t>
            </a:r>
            <a:r>
              <a:rPr lang="nb-NO" sz="3200" spc="-25" dirty="0">
                <a:latin typeface="Calibri"/>
                <a:cs typeface="Calibri"/>
              </a:rPr>
              <a:t>en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rekke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undermenyer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som</a:t>
            </a:r>
            <a:r>
              <a:rPr lang="nb-NO" sz="3200" spc="-25" dirty="0">
                <a:latin typeface="Calibri"/>
                <a:cs typeface="Calibri"/>
              </a:rPr>
              <a:t> </a:t>
            </a:r>
            <a:r>
              <a:rPr lang="nb-NO" sz="3200" dirty="0">
                <a:latin typeface="Calibri"/>
                <a:cs typeface="Calibri"/>
              </a:rPr>
              <a:t>du</a:t>
            </a:r>
            <a:r>
              <a:rPr lang="nb-NO" sz="3200" spc="-63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kan</a:t>
            </a:r>
            <a:r>
              <a:rPr lang="nb-NO" sz="3200" spc="38" dirty="0">
                <a:latin typeface="Calibri"/>
                <a:cs typeface="Calibri"/>
              </a:rPr>
              <a:t> </a:t>
            </a:r>
            <a:r>
              <a:rPr lang="nb-NO" sz="3200" spc="-13" dirty="0">
                <a:latin typeface="Calibri"/>
                <a:cs typeface="Calibri"/>
              </a:rPr>
              <a:t>bruke.</a:t>
            </a:r>
            <a:endParaRPr lang="nb-NO" sz="3200" dirty="0">
              <a:latin typeface="Calibri"/>
              <a:cs typeface="Calibri"/>
            </a:endParaRPr>
          </a:p>
          <a:p>
            <a:pPr>
              <a:spcBef>
                <a:spcPts val="126"/>
              </a:spcBef>
            </a:pPr>
            <a:r>
              <a:rPr lang="nb-NO" sz="3200" dirty="0">
                <a:latin typeface="Calibri"/>
                <a:cs typeface="Calibri"/>
              </a:rPr>
              <a:t>Husk at alle registreringer av medlemsdata skal gjøres i </a:t>
            </a:r>
          </a:p>
          <a:p>
            <a:pPr>
              <a:spcBef>
                <a:spcPts val="126"/>
              </a:spcBef>
            </a:pPr>
            <a:r>
              <a:rPr lang="nb-NO" sz="3200" dirty="0">
                <a:latin typeface="Calibri"/>
                <a:cs typeface="Calibri"/>
              </a:rPr>
              <a:t>NORSK MEDLEMSNETT – IKKE i det internasjonale. </a:t>
            </a:r>
          </a:p>
        </p:txBody>
      </p:sp>
    </p:spTree>
    <p:extLst>
      <p:ext uri="{BB962C8B-B14F-4D97-AF65-F5344CB8AC3E}">
        <p14:creationId xmlns:p14="http://schemas.microsoft.com/office/powerpoint/2010/main" val="157810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8069" y="933451"/>
            <a:ext cx="16992599" cy="8912315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274175" algn="ctr">
              <a:spcBef>
                <a:spcPts val="251"/>
              </a:spcBef>
            </a:pPr>
            <a:r>
              <a:rPr sz="4800" b="1" spc="-13" dirty="0">
                <a:latin typeface="Calibri"/>
                <a:cs typeface="Calibri"/>
              </a:rPr>
              <a:t>DETTE</a:t>
            </a:r>
            <a:r>
              <a:rPr sz="4800" b="1" spc="-50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ER</a:t>
            </a:r>
            <a:r>
              <a:rPr sz="4800" b="1" spc="-75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EN</a:t>
            </a:r>
            <a:r>
              <a:rPr sz="4800" b="1" spc="-5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ENKEL</a:t>
            </a:r>
            <a:r>
              <a:rPr sz="4800" b="1" spc="-38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VEILEDNING</a:t>
            </a:r>
            <a:r>
              <a:rPr sz="4800" b="1" spc="-2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I</a:t>
            </a:r>
            <a:r>
              <a:rPr sz="4800" b="1" spc="-38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HVORDAN</a:t>
            </a:r>
            <a:r>
              <a:rPr sz="4800" b="1" spc="-63" dirty="0">
                <a:latin typeface="Calibri"/>
                <a:cs typeface="Calibri"/>
              </a:rPr>
              <a:t> </a:t>
            </a:r>
            <a:r>
              <a:rPr sz="4800" b="1" spc="-13" dirty="0">
                <a:latin typeface="Calibri"/>
                <a:cs typeface="Calibri"/>
              </a:rPr>
              <a:t>DU</a:t>
            </a:r>
            <a:r>
              <a:rPr lang="nb-NO" sz="4800" b="1" spc="-13" dirty="0">
                <a:latin typeface="Calibri"/>
                <a:cs typeface="Calibri"/>
              </a:rPr>
              <a:t> …</a:t>
            </a:r>
            <a:endParaRPr sz="4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14" dirty="0">
              <a:latin typeface="Calibri"/>
              <a:cs typeface="Calibri"/>
            </a:endParaRPr>
          </a:p>
          <a:p>
            <a:pPr>
              <a:spcBef>
                <a:spcPts val="113"/>
              </a:spcBef>
            </a:pPr>
            <a:endParaRPr sz="3012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 err="1">
                <a:latin typeface="Calibri"/>
                <a:cs typeface="Calibri"/>
              </a:rPr>
              <a:t>Logge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deg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på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Rotary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lang="nb-NO" sz="3600" spc="-13" dirty="0">
                <a:latin typeface="Calibri"/>
                <a:cs typeface="Calibri"/>
              </a:rPr>
              <a:t>MEDLEMSNETT</a:t>
            </a:r>
            <a:r>
              <a:rPr sz="3600" spc="-13" dirty="0">
                <a:latin typeface="Calibri"/>
                <a:cs typeface="Calibri"/>
              </a:rPr>
              <a:t>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og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samtidig</a:t>
            </a:r>
            <a:r>
              <a:rPr sz="3600" spc="-13" dirty="0">
                <a:latin typeface="Calibri"/>
                <a:cs typeface="Calibri"/>
              </a:rPr>
              <a:t> kunne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spc="13" dirty="0">
                <a:latin typeface="Calibri"/>
                <a:cs typeface="Calibri"/>
              </a:rPr>
              <a:t>se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skjulte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medlemssider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på</a:t>
            </a:r>
            <a:r>
              <a:rPr lang="nb-NO" sz="3600" spc="-13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klubbens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hjemmeside</a:t>
            </a:r>
            <a:r>
              <a:rPr lang="nb-NO" sz="3600" spc="-13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88"/>
              </a:spcBef>
              <a:buFont typeface="Wingdings"/>
              <a:buChar char=""/>
            </a:pPr>
            <a:endParaRPr sz="3600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>
                <a:latin typeface="Calibri"/>
                <a:cs typeface="Calibri"/>
              </a:rPr>
              <a:t>Legge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til</a:t>
            </a:r>
            <a:r>
              <a:rPr sz="3600" spc="-13" dirty="0">
                <a:latin typeface="Calibri"/>
                <a:cs typeface="Calibri"/>
              </a:rPr>
              <a:t> eller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fjerne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medlemmer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dirty="0" err="1">
                <a:latin typeface="Calibri"/>
                <a:cs typeface="Calibri"/>
              </a:rPr>
              <a:t>i</a:t>
            </a:r>
            <a:r>
              <a:rPr sz="3600" spc="-13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MEDLEMSNETT</a:t>
            </a:r>
            <a:r>
              <a:rPr lang="nb-NO" sz="3600" spc="-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Font typeface="Wingdings"/>
              <a:buChar char=""/>
            </a:pPr>
            <a:endParaRPr sz="3600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>
                <a:latin typeface="Calibri"/>
                <a:cs typeface="Calibri"/>
              </a:rPr>
              <a:t>Legge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til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tillitsvalgte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dirty="0" err="1">
                <a:latin typeface="Calibri"/>
                <a:cs typeface="Calibri"/>
              </a:rPr>
              <a:t>i</a:t>
            </a:r>
            <a:r>
              <a:rPr sz="3600" spc="13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MEDLEMSNETT</a:t>
            </a:r>
            <a:r>
              <a:rPr lang="nb-NO" sz="3600" spc="-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Font typeface="Wingdings"/>
              <a:buChar char=""/>
            </a:pPr>
            <a:endParaRPr sz="3600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>
                <a:latin typeface="Calibri"/>
                <a:cs typeface="Calibri"/>
              </a:rPr>
              <a:t>Logge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deg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på</a:t>
            </a:r>
            <a:r>
              <a:rPr sz="3600" spc="-13" dirty="0">
                <a:latin typeface="Calibri"/>
                <a:cs typeface="Calibri"/>
              </a:rPr>
              <a:t> for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å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redigere </a:t>
            </a:r>
            <a:r>
              <a:rPr sz="3600" spc="-25" dirty="0" err="1">
                <a:latin typeface="Calibri"/>
                <a:cs typeface="Calibri"/>
              </a:rPr>
              <a:t>klubbens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hjemmeside</a:t>
            </a:r>
            <a:r>
              <a:rPr lang="nb-NO" sz="3600" spc="-13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38"/>
              </a:spcBef>
              <a:buFont typeface="Wingdings"/>
              <a:buChar char=""/>
            </a:pPr>
            <a:endParaRPr sz="3600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>
                <a:latin typeface="Calibri"/>
                <a:cs typeface="Calibri"/>
              </a:rPr>
              <a:t>Logge </a:t>
            </a:r>
            <a:r>
              <a:rPr sz="3600" dirty="0">
                <a:latin typeface="Calibri"/>
                <a:cs typeface="Calibri"/>
              </a:rPr>
              <a:t>deg</a:t>
            </a:r>
            <a:r>
              <a:rPr sz="3600" spc="-6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på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My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3" dirty="0">
                <a:latin typeface="Calibri"/>
                <a:cs typeface="Calibri"/>
              </a:rPr>
              <a:t>Rotary</a:t>
            </a:r>
            <a:r>
              <a:rPr lang="nb-NO" sz="3600" spc="-13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Font typeface="Wingdings"/>
              <a:buChar char=""/>
            </a:pPr>
            <a:endParaRPr sz="3600" dirty="0">
              <a:latin typeface="Calibri"/>
              <a:cs typeface="Calibri"/>
            </a:endParaRP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r>
              <a:rPr sz="3600" spc="-13" dirty="0">
                <a:latin typeface="Calibri"/>
                <a:cs typeface="Calibri"/>
              </a:rPr>
              <a:t>Lage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3" dirty="0" err="1">
                <a:latin typeface="Calibri"/>
                <a:cs typeface="Calibri"/>
              </a:rPr>
              <a:t>riktig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Logo</a:t>
            </a:r>
            <a:r>
              <a:rPr lang="nb-NO" sz="3600" spc="-25" dirty="0">
                <a:latin typeface="Calibri"/>
                <a:cs typeface="Calibri"/>
              </a:rPr>
              <a:t>.</a:t>
            </a:r>
          </a:p>
          <a:p>
            <a:pPr marL="605735" indent="-575449">
              <a:buFont typeface="Wingdings"/>
              <a:buChar char=""/>
              <a:tabLst>
                <a:tab pos="607329" algn="l"/>
              </a:tabLst>
            </a:pPr>
            <a:endParaRPr sz="301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1669" y="2176846"/>
            <a:ext cx="5727295" cy="142360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9701" rIns="0" bIns="0" rtlCol="0">
            <a:spAutoFit/>
          </a:bodyPr>
          <a:lstStyle/>
          <a:p>
            <a:pPr marL="243888" marR="948454">
              <a:lnSpc>
                <a:spcPct val="107600"/>
              </a:lnSpc>
              <a:spcBef>
                <a:spcPts val="628"/>
              </a:spcBef>
            </a:pPr>
            <a:r>
              <a:rPr sz="2761" spc="-126" dirty="0">
                <a:latin typeface="Trebuchet MS"/>
                <a:cs typeface="Trebuchet MS"/>
              </a:rPr>
              <a:t>N</a:t>
            </a:r>
            <a:r>
              <a:rPr sz="2761" spc="-113" dirty="0">
                <a:latin typeface="Trebuchet MS"/>
                <a:cs typeface="Trebuchet MS"/>
              </a:rPr>
              <a:t>a</a:t>
            </a:r>
            <a:r>
              <a:rPr sz="2761" spc="-63" dirty="0">
                <a:latin typeface="Trebuchet MS"/>
                <a:cs typeface="Trebuchet MS"/>
              </a:rPr>
              <a:t>v</a:t>
            </a:r>
            <a:r>
              <a:rPr sz="2761" spc="-113" dirty="0">
                <a:latin typeface="Trebuchet MS"/>
                <a:cs typeface="Trebuchet MS"/>
              </a:rPr>
              <a:t>n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88" dirty="0">
                <a:latin typeface="Trebuchet MS"/>
                <a:cs typeface="Trebuchet MS"/>
              </a:rPr>
              <a:t>t</a:t>
            </a:r>
            <a:r>
              <a:rPr sz="2761" spc="-113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o</a:t>
            </a:r>
            <a:r>
              <a:rPr sz="2761" spc="-113" dirty="0">
                <a:latin typeface="Trebuchet MS"/>
                <a:cs typeface="Trebuchet MS"/>
              </a:rPr>
              <a:t>g </a:t>
            </a:r>
            <a:r>
              <a:rPr sz="2761" spc="-63" dirty="0">
                <a:latin typeface="Trebuchet MS"/>
                <a:cs typeface="Trebuchet MS"/>
              </a:rPr>
              <a:t>h</a:t>
            </a:r>
            <a:r>
              <a:rPr sz="2761" spc="-126" dirty="0">
                <a:latin typeface="Trebuchet MS"/>
                <a:cs typeface="Trebuchet MS"/>
              </a:rPr>
              <a:t>j</a:t>
            </a:r>
            <a:r>
              <a:rPr sz="2761" spc="-63" dirty="0">
                <a:latin typeface="Trebuchet MS"/>
                <a:cs typeface="Trebuchet MS"/>
              </a:rPr>
              <a:t>u</a:t>
            </a:r>
            <a:r>
              <a:rPr sz="2761" spc="-75" dirty="0">
                <a:latin typeface="Trebuchet MS"/>
                <a:cs typeface="Trebuchet MS"/>
              </a:rPr>
              <a:t>l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88" dirty="0">
                <a:latin typeface="Trebuchet MS"/>
                <a:cs typeface="Trebuchet MS"/>
              </a:rPr>
              <a:t>t</a:t>
            </a:r>
            <a:r>
              <a:rPr sz="2761" spc="-138" dirty="0">
                <a:latin typeface="Trebuchet MS"/>
                <a:cs typeface="Trebuchet MS"/>
              </a:rPr>
              <a:t> 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88" dirty="0">
                <a:latin typeface="Trebuchet MS"/>
                <a:cs typeface="Trebuchet MS"/>
              </a:rPr>
              <a:t>r</a:t>
            </a:r>
            <a:r>
              <a:rPr sz="2761" spc="-113" dirty="0">
                <a:latin typeface="Trebuchet MS"/>
                <a:cs typeface="Trebuchet MS"/>
              </a:rPr>
              <a:t> </a:t>
            </a:r>
            <a:r>
              <a:rPr sz="2761" spc="-126" dirty="0">
                <a:latin typeface="Trebuchet MS"/>
                <a:cs typeface="Trebuchet MS"/>
              </a:rPr>
              <a:t>f</a:t>
            </a:r>
            <a:r>
              <a:rPr sz="2761" spc="-38" dirty="0">
                <a:latin typeface="Trebuchet MS"/>
                <a:cs typeface="Trebuchet MS"/>
              </a:rPr>
              <a:t>o</a:t>
            </a:r>
            <a:r>
              <a:rPr sz="2761" spc="-75" dirty="0">
                <a:latin typeface="Trebuchet MS"/>
                <a:cs typeface="Trebuchet MS"/>
              </a:rPr>
              <a:t>r</a:t>
            </a:r>
            <a:r>
              <a:rPr sz="2761" spc="-88" dirty="0">
                <a:latin typeface="Trebuchet MS"/>
                <a:cs typeface="Trebuchet MS"/>
              </a:rPr>
              <a:t>b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113" dirty="0">
                <a:latin typeface="Trebuchet MS"/>
                <a:cs typeface="Trebuchet MS"/>
              </a:rPr>
              <a:t>h</a:t>
            </a:r>
            <a:r>
              <a:rPr sz="2761" spc="-88" dirty="0">
                <a:latin typeface="Trebuchet MS"/>
                <a:cs typeface="Trebuchet MS"/>
              </a:rPr>
              <a:t>o</a:t>
            </a:r>
            <a:r>
              <a:rPr sz="2761" spc="-75" dirty="0">
                <a:latin typeface="Trebuchet MS"/>
                <a:cs typeface="Trebuchet MS"/>
              </a:rPr>
              <a:t>l</a:t>
            </a:r>
            <a:r>
              <a:rPr sz="2761" spc="-38" dirty="0">
                <a:latin typeface="Trebuchet MS"/>
                <a:cs typeface="Trebuchet MS"/>
              </a:rPr>
              <a:t>d</a:t>
            </a:r>
            <a:r>
              <a:rPr sz="2761" spc="-75" dirty="0">
                <a:latin typeface="Trebuchet MS"/>
                <a:cs typeface="Trebuchet MS"/>
              </a:rPr>
              <a:t>t  </a:t>
            </a:r>
            <a:r>
              <a:rPr sz="2761" spc="-88" dirty="0">
                <a:latin typeface="Trebuchet MS"/>
                <a:cs typeface="Trebuchet MS"/>
              </a:rPr>
              <a:t>Rotary</a:t>
            </a:r>
            <a:r>
              <a:rPr sz="2761" spc="88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International</a:t>
            </a:r>
            <a:r>
              <a:rPr sz="2761" spc="100" dirty="0">
                <a:latin typeface="Trebuchet MS"/>
                <a:cs typeface="Trebuchet MS"/>
              </a:rPr>
              <a:t> </a:t>
            </a:r>
            <a:r>
              <a:rPr sz="2761" spc="-100" dirty="0">
                <a:latin typeface="Trebuchet MS"/>
                <a:cs typeface="Trebuchet MS"/>
              </a:rPr>
              <a:t>og</a:t>
            </a:r>
            <a:r>
              <a:rPr sz="2761" spc="50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ingen </a:t>
            </a:r>
            <a:r>
              <a:rPr sz="2761" spc="-75" dirty="0">
                <a:latin typeface="Trebuchet MS"/>
                <a:cs typeface="Trebuchet MS"/>
              </a:rPr>
              <a:t> </a:t>
            </a:r>
            <a:r>
              <a:rPr sz="2761" spc="-13" dirty="0">
                <a:latin typeface="Trebuchet MS"/>
                <a:cs typeface="Trebuchet MS"/>
              </a:rPr>
              <a:t>andre.</a:t>
            </a:r>
            <a:endParaRPr sz="2761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7469" y="5200650"/>
            <a:ext cx="6019800" cy="15230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9265" rIns="0" bIns="0" rtlCol="0">
            <a:spAutoFit/>
          </a:bodyPr>
          <a:lstStyle/>
          <a:p>
            <a:pPr marL="243888" marR="463866">
              <a:lnSpc>
                <a:spcPct val="107600"/>
              </a:lnSpc>
              <a:spcBef>
                <a:spcPts val="703"/>
              </a:spcBef>
            </a:pPr>
            <a:r>
              <a:rPr sz="2761" spc="-88" dirty="0">
                <a:latin typeface="Trebuchet MS"/>
                <a:cs typeface="Trebuchet MS"/>
              </a:rPr>
              <a:t>Hjulet</a:t>
            </a:r>
            <a:r>
              <a:rPr sz="2761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skal</a:t>
            </a:r>
            <a:r>
              <a:rPr sz="2761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aldri</a:t>
            </a:r>
            <a:r>
              <a:rPr sz="2761" spc="-25" dirty="0">
                <a:latin typeface="Trebuchet MS"/>
                <a:cs typeface="Trebuchet MS"/>
              </a:rPr>
              <a:t> </a:t>
            </a:r>
            <a:r>
              <a:rPr sz="2761" spc="-75" dirty="0" err="1">
                <a:latin typeface="Trebuchet MS"/>
                <a:cs typeface="Trebuchet MS"/>
              </a:rPr>
              <a:t>brukes</a:t>
            </a:r>
            <a:r>
              <a:rPr sz="2761" spc="-75" dirty="0">
                <a:latin typeface="Trebuchet MS"/>
                <a:cs typeface="Trebuchet MS"/>
              </a:rPr>
              <a:t> </a:t>
            </a:r>
            <a:r>
              <a:rPr sz="2761" spc="-75" dirty="0" err="1">
                <a:latin typeface="Trebuchet MS"/>
                <a:cs typeface="Trebuchet MS"/>
              </a:rPr>
              <a:t>alene</a:t>
            </a:r>
            <a:r>
              <a:rPr lang="nb-NO" sz="2761" spc="-75" dirty="0">
                <a:latin typeface="Trebuchet MS"/>
                <a:cs typeface="Trebuchet MS"/>
              </a:rPr>
              <a:t>.</a:t>
            </a:r>
          </a:p>
          <a:p>
            <a:pPr marL="243888" marR="463866">
              <a:lnSpc>
                <a:spcPct val="107600"/>
              </a:lnSpc>
              <a:spcBef>
                <a:spcPts val="703"/>
              </a:spcBef>
            </a:pPr>
            <a:r>
              <a:rPr sz="2761" spc="-113" dirty="0" err="1">
                <a:latin typeface="Trebuchet MS"/>
                <a:cs typeface="Trebuchet MS"/>
              </a:rPr>
              <a:t>H</a:t>
            </a:r>
            <a:r>
              <a:rPr sz="2761" spc="-100" dirty="0" err="1">
                <a:latin typeface="Trebuchet MS"/>
                <a:cs typeface="Trebuchet MS"/>
              </a:rPr>
              <a:t>ju</a:t>
            </a:r>
            <a:r>
              <a:rPr sz="2761" spc="-25" dirty="0" err="1">
                <a:latin typeface="Trebuchet MS"/>
                <a:cs typeface="Trebuchet MS"/>
              </a:rPr>
              <a:t>l</a:t>
            </a:r>
            <a:r>
              <a:rPr sz="2761" spc="-113" dirty="0" err="1">
                <a:latin typeface="Trebuchet MS"/>
                <a:cs typeface="Trebuchet MS"/>
              </a:rPr>
              <a:t>e</a:t>
            </a:r>
            <a:r>
              <a:rPr sz="2761" spc="-88" dirty="0" err="1">
                <a:latin typeface="Trebuchet MS"/>
                <a:cs typeface="Trebuchet MS"/>
              </a:rPr>
              <a:t>t</a:t>
            </a:r>
            <a:r>
              <a:rPr sz="2761" spc="-13" dirty="0">
                <a:latin typeface="Trebuchet MS"/>
                <a:cs typeface="Trebuchet MS"/>
              </a:rPr>
              <a:t> </a:t>
            </a:r>
            <a:r>
              <a:rPr sz="2761" spc="-126" dirty="0">
                <a:latin typeface="Trebuchet MS"/>
                <a:cs typeface="Trebuchet MS"/>
              </a:rPr>
              <a:t>s</a:t>
            </a:r>
            <a:r>
              <a:rPr sz="2761" spc="-50" dirty="0">
                <a:latin typeface="Trebuchet MS"/>
                <a:cs typeface="Trebuchet MS"/>
              </a:rPr>
              <a:t>k</a:t>
            </a:r>
            <a:r>
              <a:rPr sz="2761" spc="-113" dirty="0">
                <a:latin typeface="Trebuchet MS"/>
                <a:cs typeface="Trebuchet MS"/>
              </a:rPr>
              <a:t>a</a:t>
            </a:r>
            <a:r>
              <a:rPr sz="2761" spc="-75" dirty="0">
                <a:latin typeface="Trebuchet MS"/>
                <a:cs typeface="Trebuchet MS"/>
              </a:rPr>
              <a:t>l </a:t>
            </a:r>
            <a:r>
              <a:rPr sz="2761" spc="-113" dirty="0">
                <a:latin typeface="Trebuchet MS"/>
                <a:cs typeface="Trebuchet MS"/>
              </a:rPr>
              <a:t>h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75" dirty="0">
                <a:latin typeface="Trebuchet MS"/>
                <a:cs typeface="Trebuchet MS"/>
              </a:rPr>
              <a:t>l</a:t>
            </a:r>
            <a:r>
              <a:rPr sz="2761" spc="-25" dirty="0">
                <a:latin typeface="Trebuchet MS"/>
                <a:cs typeface="Trebuchet MS"/>
              </a:rPr>
              <a:t>l</a:t>
            </a:r>
            <a:r>
              <a:rPr sz="2761" spc="-63" dirty="0">
                <a:latin typeface="Trebuchet MS"/>
                <a:cs typeface="Trebuchet MS"/>
              </a:rPr>
              <a:t>e</a:t>
            </a:r>
            <a:r>
              <a:rPr sz="2761" spc="-88" dirty="0">
                <a:latin typeface="Trebuchet MS"/>
                <a:cs typeface="Trebuchet MS"/>
              </a:rPr>
              <a:t>r</a:t>
            </a:r>
            <a:r>
              <a:rPr sz="2761" spc="-151" dirty="0">
                <a:latin typeface="Trebuchet MS"/>
                <a:cs typeface="Trebuchet MS"/>
              </a:rPr>
              <a:t> </a:t>
            </a:r>
            <a:r>
              <a:rPr sz="2761" spc="-50" dirty="0">
                <a:latin typeface="Trebuchet MS"/>
                <a:cs typeface="Trebuchet MS"/>
              </a:rPr>
              <a:t>ik</a:t>
            </a:r>
            <a:r>
              <a:rPr sz="2761" spc="-100" dirty="0">
                <a:latin typeface="Trebuchet MS"/>
                <a:cs typeface="Trebuchet MS"/>
              </a:rPr>
              <a:t>k</a:t>
            </a:r>
            <a:r>
              <a:rPr sz="2761" spc="-126" dirty="0">
                <a:latin typeface="Trebuchet MS"/>
                <a:cs typeface="Trebuchet MS"/>
              </a:rPr>
              <a:t>e</a:t>
            </a:r>
            <a:r>
              <a:rPr sz="2761" spc="-113" dirty="0">
                <a:latin typeface="Trebuchet MS"/>
                <a:cs typeface="Trebuchet MS"/>
              </a:rPr>
              <a:t> </a:t>
            </a:r>
            <a:r>
              <a:rPr sz="2761" spc="-38" dirty="0" err="1">
                <a:latin typeface="Trebuchet MS"/>
                <a:cs typeface="Trebuchet MS"/>
              </a:rPr>
              <a:t>b</a:t>
            </a:r>
            <a:r>
              <a:rPr sz="2761" spc="-100" dirty="0" err="1">
                <a:latin typeface="Trebuchet MS"/>
                <a:cs typeface="Trebuchet MS"/>
              </a:rPr>
              <a:t>ruk</a:t>
            </a:r>
            <a:r>
              <a:rPr sz="2761" spc="-63" dirty="0" err="1">
                <a:latin typeface="Trebuchet MS"/>
                <a:cs typeface="Trebuchet MS"/>
              </a:rPr>
              <a:t>e</a:t>
            </a:r>
            <a:r>
              <a:rPr sz="2761" spc="-100" dirty="0" err="1">
                <a:latin typeface="Trebuchet MS"/>
                <a:cs typeface="Trebuchet MS"/>
              </a:rPr>
              <a:t>s</a:t>
            </a:r>
            <a:r>
              <a:rPr sz="2761" spc="-50" dirty="0">
                <a:latin typeface="Trebuchet MS"/>
                <a:cs typeface="Trebuchet MS"/>
              </a:rPr>
              <a:t> </a:t>
            </a:r>
            <a:r>
              <a:rPr sz="2761" spc="-126" dirty="0" err="1">
                <a:latin typeface="Trebuchet MS"/>
                <a:cs typeface="Trebuchet MS"/>
              </a:rPr>
              <a:t>s</a:t>
            </a:r>
            <a:r>
              <a:rPr sz="2761" spc="-38" dirty="0" err="1">
                <a:latin typeface="Trebuchet MS"/>
                <a:cs typeface="Trebuchet MS"/>
              </a:rPr>
              <a:t>o</a:t>
            </a:r>
            <a:r>
              <a:rPr sz="2761" spc="-113" dirty="0" err="1">
                <a:latin typeface="Trebuchet MS"/>
                <a:cs typeface="Trebuchet MS"/>
              </a:rPr>
              <a:t>m</a:t>
            </a:r>
            <a:r>
              <a:rPr lang="nb-NO" sz="2761" spc="-113" dirty="0">
                <a:latin typeface="Trebuchet MS"/>
                <a:cs typeface="Trebuchet MS"/>
              </a:rPr>
              <a:t> </a:t>
            </a:r>
            <a:r>
              <a:rPr sz="2761" spc="-13" dirty="0" err="1">
                <a:latin typeface="Trebuchet MS"/>
                <a:cs typeface="Trebuchet MS"/>
              </a:rPr>
              <a:t>vannmerke</a:t>
            </a:r>
            <a:r>
              <a:rPr lang="nb-NO" sz="2761" spc="-13" dirty="0">
                <a:latin typeface="Trebuchet MS"/>
                <a:cs typeface="Trebuchet MS"/>
              </a:rPr>
              <a:t>.</a:t>
            </a:r>
            <a:endParaRPr sz="2761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3269" y="8096250"/>
            <a:ext cx="5735265" cy="143004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6077" rIns="0" bIns="0" rtlCol="0">
            <a:spAutoFit/>
          </a:bodyPr>
          <a:lstStyle/>
          <a:p>
            <a:pPr marL="247076" marR="1468111">
              <a:lnSpc>
                <a:spcPct val="107500"/>
              </a:lnSpc>
              <a:spcBef>
                <a:spcPts val="678"/>
              </a:spcBef>
            </a:pPr>
            <a:r>
              <a:rPr sz="2761" spc="-100" dirty="0">
                <a:latin typeface="Trebuchet MS"/>
                <a:cs typeface="Trebuchet MS"/>
              </a:rPr>
              <a:t>Bruk</a:t>
            </a:r>
            <a:r>
              <a:rPr sz="2761" spc="-38" dirty="0">
                <a:latin typeface="Trebuchet MS"/>
                <a:cs typeface="Trebuchet MS"/>
              </a:rPr>
              <a:t> </a:t>
            </a:r>
            <a:r>
              <a:rPr sz="2761" spc="-113" dirty="0">
                <a:latin typeface="Trebuchet MS"/>
                <a:cs typeface="Trebuchet MS"/>
              </a:rPr>
              <a:t>av</a:t>
            </a:r>
            <a:r>
              <a:rPr sz="2761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tekst</a:t>
            </a:r>
            <a:r>
              <a:rPr sz="2761" spc="-50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til</a:t>
            </a:r>
            <a:r>
              <a:rPr sz="2761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høyre</a:t>
            </a:r>
            <a:r>
              <a:rPr sz="2761" spc="-50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er </a:t>
            </a:r>
            <a:r>
              <a:rPr sz="2761" spc="-63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forbeholdt</a:t>
            </a:r>
            <a:r>
              <a:rPr sz="2761" spc="151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programmer</a:t>
            </a:r>
            <a:r>
              <a:rPr sz="2761" spc="63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og </a:t>
            </a:r>
            <a:r>
              <a:rPr sz="2761" spc="-791" dirty="0">
                <a:latin typeface="Trebuchet MS"/>
                <a:cs typeface="Trebuchet MS"/>
              </a:rPr>
              <a:t> </a:t>
            </a:r>
            <a:r>
              <a:rPr sz="2761" spc="-13" dirty="0">
                <a:latin typeface="Trebuchet MS"/>
                <a:cs typeface="Trebuchet MS"/>
              </a:rPr>
              <a:t>prosjekter.</a:t>
            </a:r>
            <a:endParaRPr sz="2761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4097" y="12554809"/>
            <a:ext cx="5735265" cy="54557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9551" rIns="0" bIns="0" rtlCol="0">
            <a:spAutoFit/>
          </a:bodyPr>
          <a:lstStyle/>
          <a:p>
            <a:pPr marL="248670">
              <a:spcBef>
                <a:spcPts val="941"/>
              </a:spcBef>
            </a:pPr>
            <a:r>
              <a:rPr sz="2761" spc="-176" dirty="0">
                <a:latin typeface="Trebuchet MS"/>
                <a:cs typeface="Trebuchet MS"/>
              </a:rPr>
              <a:t>Gamle</a:t>
            </a:r>
            <a:r>
              <a:rPr sz="2761" spc="25" dirty="0">
                <a:latin typeface="Trebuchet MS"/>
                <a:cs typeface="Trebuchet MS"/>
              </a:rPr>
              <a:t> </a:t>
            </a:r>
            <a:r>
              <a:rPr sz="2761" spc="-138" dirty="0">
                <a:latin typeface="Trebuchet MS"/>
                <a:cs typeface="Trebuchet MS"/>
              </a:rPr>
              <a:t>hjul</a:t>
            </a:r>
            <a:r>
              <a:rPr sz="2761" spc="-25" dirty="0">
                <a:latin typeface="Trebuchet MS"/>
                <a:cs typeface="Trebuchet MS"/>
              </a:rPr>
              <a:t> </a:t>
            </a:r>
            <a:r>
              <a:rPr sz="2761" spc="-151" dirty="0">
                <a:latin typeface="Trebuchet MS"/>
                <a:cs typeface="Trebuchet MS"/>
              </a:rPr>
              <a:t>er</a:t>
            </a:r>
            <a:r>
              <a:rPr sz="2761" dirty="0">
                <a:latin typeface="Trebuchet MS"/>
                <a:cs typeface="Trebuchet MS"/>
              </a:rPr>
              <a:t> </a:t>
            </a:r>
            <a:r>
              <a:rPr sz="2761" spc="-138" dirty="0">
                <a:latin typeface="Trebuchet MS"/>
                <a:cs typeface="Trebuchet MS"/>
              </a:rPr>
              <a:t>historie.</a:t>
            </a:r>
            <a:endParaRPr sz="2761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6041" y="355082"/>
            <a:ext cx="12493889" cy="959368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dirty="0"/>
              <a:t>Hvordan</a:t>
            </a:r>
            <a:r>
              <a:rPr spc="-100" dirty="0"/>
              <a:t> </a:t>
            </a:r>
            <a:r>
              <a:rPr spc="-13" dirty="0"/>
              <a:t>bruker</a:t>
            </a:r>
            <a:r>
              <a:rPr spc="-25" dirty="0"/>
              <a:t> </a:t>
            </a:r>
            <a:r>
              <a:rPr spc="-13" dirty="0"/>
              <a:t>du</a:t>
            </a:r>
            <a:r>
              <a:rPr spc="38" dirty="0"/>
              <a:t> </a:t>
            </a:r>
            <a:r>
              <a:rPr spc="-13" dirty="0"/>
              <a:t>Rotary-logoen</a:t>
            </a:r>
            <a:r>
              <a:rPr spc="-25" dirty="0"/>
              <a:t> </a:t>
            </a:r>
            <a:r>
              <a:rPr spc="-13" dirty="0"/>
              <a:t>2022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0" y="1468838"/>
            <a:ext cx="6676691" cy="47103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59669" y="3911492"/>
            <a:ext cx="4233748" cy="34708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125" y="7029450"/>
            <a:ext cx="9386197" cy="32435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7125" y="11952273"/>
            <a:ext cx="5713903" cy="41173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269" y="966603"/>
            <a:ext cx="12192000" cy="1871847"/>
          </a:xfrm>
          <a:prstGeom prst="rect">
            <a:avLst/>
          </a:prstGeom>
        </p:spPr>
        <p:txBody>
          <a:bodyPr vert="horz" wrap="square" lIns="0" tIns="12752" rIns="0" bIns="0" rtlCol="0">
            <a:spAutoFit/>
          </a:bodyPr>
          <a:lstStyle/>
          <a:p>
            <a:pPr marL="31881" marR="12752">
              <a:lnSpc>
                <a:spcPct val="102000"/>
              </a:lnSpc>
              <a:spcBef>
                <a:spcPts val="100"/>
              </a:spcBef>
            </a:pPr>
            <a:r>
              <a:rPr lang="nb-NO" spc="-13" dirty="0"/>
              <a:t>E</a:t>
            </a:r>
            <a:r>
              <a:rPr spc="-13" dirty="0" err="1"/>
              <a:t>ksempl</a:t>
            </a:r>
            <a:r>
              <a:rPr lang="nb-NO" spc="-13" dirty="0"/>
              <a:t>er</a:t>
            </a:r>
            <a:r>
              <a:rPr spc="-13" dirty="0"/>
              <a:t> </a:t>
            </a:r>
            <a:r>
              <a:rPr spc="-13" dirty="0" err="1"/>
              <a:t>på</a:t>
            </a:r>
            <a:r>
              <a:rPr spc="-13" dirty="0"/>
              <a:t> </a:t>
            </a:r>
            <a:r>
              <a:rPr dirty="0" err="1"/>
              <a:t>riktig</a:t>
            </a:r>
            <a:r>
              <a:rPr lang="nb-NO" dirty="0"/>
              <a:t> bruk av </a:t>
            </a:r>
            <a:r>
              <a:rPr spc="-13" dirty="0"/>
              <a:t>logo </a:t>
            </a:r>
            <a:r>
              <a:rPr spc="-1330" dirty="0"/>
              <a:t> </a:t>
            </a:r>
            <a:br>
              <a:rPr lang="nb-NO" spc="-1330" dirty="0"/>
            </a:br>
            <a:r>
              <a:rPr dirty="0"/>
              <a:t>for</a:t>
            </a:r>
            <a:r>
              <a:rPr spc="-13" dirty="0"/>
              <a:t> </a:t>
            </a:r>
            <a:r>
              <a:rPr spc="-25" dirty="0"/>
              <a:t>klubb </a:t>
            </a:r>
            <a:r>
              <a:rPr dirty="0"/>
              <a:t>og</a:t>
            </a:r>
            <a:r>
              <a:rPr spc="50" dirty="0"/>
              <a:t> </a:t>
            </a:r>
            <a:r>
              <a:rPr spc="-13" dirty="0" err="1"/>
              <a:t>distrikt</a:t>
            </a:r>
            <a:r>
              <a:rPr lang="nb-NO" spc="-13" dirty="0"/>
              <a:t>.</a:t>
            </a:r>
            <a:endParaRPr spc="-13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446" y="6721944"/>
            <a:ext cx="6452823" cy="19839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8469" y="6800852"/>
            <a:ext cx="4800600" cy="18718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34669" y="4133850"/>
            <a:ext cx="11201400" cy="12154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05628" rIns="0" bIns="0" rtlCol="0">
            <a:spAutoFit/>
          </a:bodyPr>
          <a:lstStyle/>
          <a:p>
            <a:pPr marL="473430" marR="2324111" algn="ctr">
              <a:lnSpc>
                <a:spcPct val="106100"/>
              </a:lnSpc>
              <a:spcBef>
                <a:spcPts val="1619"/>
              </a:spcBef>
            </a:pPr>
            <a:r>
              <a:rPr lang="nb-NO" sz="3200" b="1" spc="-88" dirty="0">
                <a:latin typeface="Trebuchet MS"/>
                <a:cs typeface="Trebuchet MS"/>
              </a:rPr>
              <a:t>Klubbnavnet skrives som det er registrert i Brønnøysund.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421" y="857250"/>
            <a:ext cx="10095048" cy="1140187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7200" b="1" spc="-13" dirty="0">
                <a:latin typeface="Calibri"/>
                <a:cs typeface="Calibri"/>
              </a:rPr>
              <a:t>Programmer</a:t>
            </a:r>
            <a:r>
              <a:rPr sz="7200" b="1" spc="-50" dirty="0">
                <a:latin typeface="Calibri"/>
                <a:cs typeface="Calibri"/>
              </a:rPr>
              <a:t> </a:t>
            </a:r>
            <a:r>
              <a:rPr sz="7200" b="1" spc="-13" dirty="0">
                <a:latin typeface="Calibri"/>
                <a:cs typeface="Calibri"/>
              </a:rPr>
              <a:t>og</a:t>
            </a:r>
            <a:r>
              <a:rPr sz="7200" b="1" spc="-63" dirty="0">
                <a:latin typeface="Calibri"/>
                <a:cs typeface="Calibri"/>
              </a:rPr>
              <a:t> </a:t>
            </a:r>
            <a:r>
              <a:rPr sz="7200" b="1" spc="-13" dirty="0">
                <a:latin typeface="Calibri"/>
                <a:cs typeface="Calibri"/>
              </a:rPr>
              <a:t>prosjekter</a:t>
            </a:r>
            <a:endParaRPr sz="7200" b="1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4779" y="2914650"/>
            <a:ext cx="11747890" cy="28579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3021" y="6877050"/>
            <a:ext cx="14218206" cy="27496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5269" y="465083"/>
            <a:ext cx="17310843" cy="1881416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0286">
              <a:spcBef>
                <a:spcPts val="251"/>
              </a:spcBef>
              <a:tabLst>
                <a:tab pos="605735" algn="l"/>
              </a:tabLst>
            </a:pPr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HVORDAN LAGE EN LOGO:</a:t>
            </a:r>
            <a:endParaRPr lang="nb-NO" sz="3200" b="1" spc="-1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61741" lvl="8" indent="-573855">
              <a:spcBef>
                <a:spcPts val="251"/>
              </a:spcBef>
              <a:buAutoNum type="arabicPeriod"/>
              <a:tabLst>
                <a:tab pos="605735" algn="l"/>
              </a:tabLst>
            </a:pPr>
            <a:r>
              <a:rPr sz="2800" b="1" spc="-13" dirty="0">
                <a:latin typeface="Calibri"/>
                <a:cs typeface="Calibri"/>
              </a:rPr>
              <a:t>Login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på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My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Rotary</a:t>
            </a:r>
            <a:endParaRPr sz="2800" dirty="0">
              <a:latin typeface="Calibri"/>
              <a:cs typeface="Calibri"/>
            </a:endParaRPr>
          </a:p>
          <a:p>
            <a:pPr marL="4261741" lvl="8" indent="-573855">
              <a:spcBef>
                <a:spcPts val="100"/>
              </a:spcBef>
              <a:buAutoNum type="arabicPeriod"/>
              <a:tabLst>
                <a:tab pos="605735" algn="l"/>
              </a:tabLst>
            </a:pPr>
            <a:r>
              <a:rPr sz="2800" b="1" spc="-13" dirty="0">
                <a:latin typeface="Calibri"/>
                <a:cs typeface="Calibri"/>
              </a:rPr>
              <a:t>Klikk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13" dirty="0">
                <a:latin typeface="Calibri"/>
                <a:cs typeface="Calibri"/>
              </a:rPr>
              <a:t>på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«NEWS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MEDIA»</a:t>
            </a:r>
            <a:endParaRPr sz="2800" dirty="0">
              <a:latin typeface="Calibri"/>
              <a:cs typeface="Calibri"/>
            </a:endParaRPr>
          </a:p>
          <a:p>
            <a:pPr marL="4261741" lvl="8" indent="-573855">
              <a:spcBef>
                <a:spcPts val="100"/>
              </a:spcBef>
              <a:buAutoNum type="arabicPeriod"/>
              <a:tabLst>
                <a:tab pos="605735" algn="l"/>
              </a:tabLst>
            </a:pPr>
            <a:r>
              <a:rPr sz="2800" b="1" spc="-25" dirty="0">
                <a:latin typeface="Calibri"/>
                <a:cs typeface="Calibri"/>
              </a:rPr>
              <a:t>Deretter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«Brand</a:t>
            </a:r>
            <a:r>
              <a:rPr sz="2800" b="1" spc="-13" dirty="0">
                <a:latin typeface="Calibri"/>
                <a:cs typeface="Calibri"/>
              </a:rPr>
              <a:t> Center»</a:t>
            </a:r>
            <a:r>
              <a:rPr sz="2800" b="1" dirty="0">
                <a:latin typeface="Calibri"/>
                <a:cs typeface="Calibri"/>
              </a:rPr>
              <a:t> nest</a:t>
            </a:r>
            <a:r>
              <a:rPr sz="2800" b="1" spc="-88" dirty="0">
                <a:latin typeface="Calibri"/>
                <a:cs typeface="Calibri"/>
              </a:rPr>
              <a:t> </a:t>
            </a:r>
            <a:r>
              <a:rPr sz="2800" b="1" spc="-13" dirty="0">
                <a:latin typeface="Calibri"/>
                <a:cs typeface="Calibri"/>
              </a:rPr>
              <a:t>nederst.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5269" y="2751600"/>
            <a:ext cx="16211131" cy="77830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AF622C42-F752-3A71-1752-1B87B618AA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220" y="2152650"/>
            <a:ext cx="14343583" cy="803064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077558C-BC3D-4F51-7B9B-2FB6F0F6B8F5}"/>
              </a:ext>
            </a:extLst>
          </p:cNvPr>
          <p:cNvSpPr txBox="1"/>
          <p:nvPr/>
        </p:nvSpPr>
        <p:spPr>
          <a:xfrm>
            <a:off x="1972469" y="628650"/>
            <a:ext cx="15925800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4141" indent="-573855">
              <a:spcBef>
                <a:spcPts val="251"/>
              </a:spcBef>
              <a:buAutoNum type="arabicPeriod" startAt="4"/>
              <a:tabLst>
                <a:tab pos="605735" algn="l"/>
              </a:tabLst>
            </a:pPr>
            <a:r>
              <a:rPr lang="nb-NO" sz="3200" b="1" spc="-13" dirty="0">
                <a:latin typeface="Calibri"/>
                <a:cs typeface="Calibri"/>
              </a:rPr>
              <a:t>Da</a:t>
            </a:r>
            <a:r>
              <a:rPr lang="nb-NO" sz="3200" b="1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kommer</a:t>
            </a:r>
            <a:r>
              <a:rPr lang="nb-NO" sz="3200" b="1" spc="-50" dirty="0">
                <a:latin typeface="Calibri"/>
                <a:cs typeface="Calibri"/>
              </a:rPr>
              <a:t> </a:t>
            </a:r>
            <a:r>
              <a:rPr lang="nb-NO" sz="3200" b="1" dirty="0">
                <a:latin typeface="Calibri"/>
                <a:cs typeface="Calibri"/>
              </a:rPr>
              <a:t>du </a:t>
            </a:r>
            <a:r>
              <a:rPr lang="nb-NO" sz="3200" b="1" spc="-13" dirty="0">
                <a:latin typeface="Calibri"/>
                <a:cs typeface="Calibri"/>
              </a:rPr>
              <a:t>til en</a:t>
            </a:r>
            <a:r>
              <a:rPr lang="nb-NO" sz="3200" b="1" spc="-38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helt</a:t>
            </a:r>
            <a:r>
              <a:rPr lang="nb-NO" sz="3200" b="1" spc="-38" dirty="0">
                <a:latin typeface="Calibri"/>
                <a:cs typeface="Calibri"/>
              </a:rPr>
              <a:t> </a:t>
            </a:r>
            <a:r>
              <a:rPr lang="nb-NO" sz="3200" b="1" spc="13" dirty="0">
                <a:latin typeface="Calibri"/>
                <a:cs typeface="Calibri"/>
              </a:rPr>
              <a:t>ny</a:t>
            </a:r>
            <a:r>
              <a:rPr lang="nb-NO" sz="3200" b="1" dirty="0">
                <a:latin typeface="Calibri"/>
                <a:cs typeface="Calibri"/>
              </a:rPr>
              <a:t> </a:t>
            </a:r>
            <a:r>
              <a:rPr lang="nb-NO" sz="3200" b="1" spc="-13" dirty="0">
                <a:latin typeface="Calibri"/>
                <a:cs typeface="Calibri"/>
              </a:rPr>
              <a:t>webside </a:t>
            </a:r>
            <a:r>
              <a:rPr lang="nb-NO" sz="3200" b="1" dirty="0">
                <a:latin typeface="Calibri"/>
                <a:cs typeface="Calibri"/>
              </a:rPr>
              <a:t>som</a:t>
            </a:r>
            <a:r>
              <a:rPr lang="nb-NO" sz="3200" b="1" spc="-13" dirty="0">
                <a:latin typeface="Calibri"/>
                <a:cs typeface="Calibri"/>
              </a:rPr>
              <a:t> heter</a:t>
            </a:r>
            <a:r>
              <a:rPr lang="nb-NO" sz="3200" b="1" spc="88" dirty="0">
                <a:latin typeface="Calibri"/>
                <a:cs typeface="Calibri"/>
              </a:rPr>
              <a:t> </a:t>
            </a:r>
            <a:r>
              <a:rPr lang="nb-NO" sz="3200" b="1" dirty="0">
                <a:latin typeface="Calibri"/>
                <a:cs typeface="Calibri"/>
              </a:rPr>
              <a:t>…</a:t>
            </a:r>
            <a:r>
              <a:rPr lang="nb-NO" sz="3200" dirty="0">
                <a:latin typeface="Calibri"/>
                <a:cs typeface="Calibri"/>
              </a:rPr>
              <a:t> </a:t>
            </a:r>
            <a:r>
              <a:rPr lang="nb-NO" sz="3200" b="1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https://brandcenter.rotary.org/en-GB</a:t>
            </a:r>
            <a:endParaRPr lang="nb-NO" sz="3200" b="1" spc="-13" dirty="0">
              <a:latin typeface="Calibri"/>
              <a:cs typeface="Calibri"/>
            </a:endParaRPr>
          </a:p>
          <a:p>
            <a:pPr marL="604141" indent="-573855">
              <a:spcBef>
                <a:spcPts val="100"/>
              </a:spcBef>
              <a:buAutoNum type="arabicPeriod" startAt="5"/>
              <a:tabLst>
                <a:tab pos="605735" algn="l"/>
              </a:tabLst>
            </a:pPr>
            <a:r>
              <a:rPr lang="nb-NO" sz="3200" b="1" spc="-13" dirty="0">
                <a:latin typeface="Calibri"/>
                <a:cs typeface="Calibri"/>
              </a:rPr>
              <a:t>Trykk</a:t>
            </a:r>
            <a:r>
              <a:rPr lang="nb-NO" sz="3200" b="1" spc="-88" dirty="0">
                <a:latin typeface="Calibri"/>
                <a:cs typeface="Calibri"/>
              </a:rPr>
              <a:t> </a:t>
            </a:r>
            <a:r>
              <a:rPr lang="nb-NO" sz="3200" b="1" dirty="0">
                <a:latin typeface="Calibri"/>
                <a:cs typeface="Calibri"/>
              </a:rPr>
              <a:t>på</a:t>
            </a:r>
            <a:r>
              <a:rPr lang="nb-NO" sz="3200" b="1" spc="-50" dirty="0">
                <a:latin typeface="Calibri"/>
                <a:cs typeface="Calibri"/>
              </a:rPr>
              <a:t> </a:t>
            </a:r>
            <a:r>
              <a:rPr lang="nb-NO" sz="3200" b="1" dirty="0">
                <a:latin typeface="Calibri"/>
                <a:cs typeface="Calibri"/>
              </a:rPr>
              <a:t>«Logos»</a:t>
            </a:r>
            <a:endParaRPr lang="nb-NO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56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772" y="284270"/>
            <a:ext cx="6152897" cy="572980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3514" b="1" spc="13" dirty="0">
                <a:latin typeface="Calibri"/>
                <a:cs typeface="Calibri"/>
              </a:rPr>
              <a:t>6. </a:t>
            </a:r>
            <a:r>
              <a:rPr sz="3514" b="1" spc="126" dirty="0">
                <a:latin typeface="Calibri"/>
                <a:cs typeface="Calibri"/>
              </a:rPr>
              <a:t> </a:t>
            </a:r>
            <a:r>
              <a:rPr sz="3514" b="1" spc="-13" dirty="0">
                <a:latin typeface="Calibri"/>
                <a:cs typeface="Calibri"/>
              </a:rPr>
              <a:t>Klikk</a:t>
            </a:r>
            <a:r>
              <a:rPr sz="3514" b="1" dirty="0">
                <a:latin typeface="Calibri"/>
                <a:cs typeface="Calibri"/>
              </a:rPr>
              <a:t> </a:t>
            </a:r>
            <a:r>
              <a:rPr sz="3514" b="1" spc="13" dirty="0">
                <a:latin typeface="Calibri"/>
                <a:cs typeface="Calibri"/>
              </a:rPr>
              <a:t>på</a:t>
            </a:r>
            <a:r>
              <a:rPr sz="3514" b="1" spc="-38" dirty="0">
                <a:latin typeface="Calibri"/>
                <a:cs typeface="Calibri"/>
              </a:rPr>
              <a:t> </a:t>
            </a:r>
            <a:r>
              <a:rPr sz="3514" b="1" dirty="0">
                <a:latin typeface="Calibri"/>
                <a:cs typeface="Calibri"/>
              </a:rPr>
              <a:t>«LOGO</a:t>
            </a:r>
            <a:r>
              <a:rPr sz="3514" b="1" spc="-38" dirty="0">
                <a:latin typeface="Calibri"/>
                <a:cs typeface="Calibri"/>
              </a:rPr>
              <a:t> </a:t>
            </a:r>
            <a:r>
              <a:rPr sz="3514" b="1" spc="-13" dirty="0">
                <a:latin typeface="Calibri"/>
                <a:cs typeface="Calibri"/>
              </a:rPr>
              <a:t>TEMPLATES».</a:t>
            </a:r>
            <a:endParaRPr sz="3514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070" y="1085850"/>
            <a:ext cx="14935200" cy="9525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250" y="-7760911"/>
            <a:ext cx="2505789" cy="9372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69" y="1924050"/>
            <a:ext cx="18135599" cy="85344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4F5D3AA-6E8D-CF05-78F5-9AD3DBDEEBBC}"/>
              </a:ext>
            </a:extLst>
          </p:cNvPr>
          <p:cNvSpPr txBox="1"/>
          <p:nvPr/>
        </p:nvSpPr>
        <p:spPr>
          <a:xfrm>
            <a:off x="1058069" y="444981"/>
            <a:ext cx="1714500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2400" b="1" spc="13" dirty="0">
                <a:latin typeface="Calibri"/>
                <a:cs typeface="Calibri"/>
              </a:rPr>
              <a:t>7.</a:t>
            </a:r>
            <a:r>
              <a:rPr lang="nb-NO" sz="2400" b="1" spc="176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Da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er</a:t>
            </a:r>
            <a:r>
              <a:rPr lang="nb-NO" sz="2400" b="1" dirty="0">
                <a:latin typeface="Calibri"/>
                <a:cs typeface="Calibri"/>
              </a:rPr>
              <a:t> du</a:t>
            </a:r>
            <a:r>
              <a:rPr lang="nb-NO" sz="2400" b="1" spc="-38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kommet</a:t>
            </a:r>
            <a:r>
              <a:rPr lang="nb-NO" sz="2400" b="1" spc="-25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inn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i </a:t>
            </a:r>
            <a:r>
              <a:rPr lang="nb-NO" sz="2400" b="1" spc="-13" dirty="0">
                <a:latin typeface="Calibri"/>
                <a:cs typeface="Calibri"/>
              </a:rPr>
              <a:t>dette </a:t>
            </a:r>
            <a:r>
              <a:rPr lang="nb-NO" sz="2400" b="1" dirty="0">
                <a:latin typeface="Calibri"/>
                <a:cs typeface="Calibri"/>
              </a:rPr>
              <a:t>bildet</a:t>
            </a:r>
            <a:r>
              <a:rPr lang="nb-NO" sz="2400" b="1" spc="-63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og</a:t>
            </a:r>
            <a:r>
              <a:rPr lang="nb-NO" sz="2400" b="1" spc="-13" dirty="0">
                <a:latin typeface="Calibri"/>
                <a:cs typeface="Calibri"/>
              </a:rPr>
              <a:t> kan</a:t>
            </a:r>
            <a:r>
              <a:rPr lang="nb-NO" sz="2400" b="1" spc="88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skrive</a:t>
            </a:r>
            <a:r>
              <a:rPr lang="nb-NO" sz="2400" b="1" spc="-25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på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venstre </a:t>
            </a:r>
            <a:r>
              <a:rPr lang="nb-NO" sz="2400" b="1" dirty="0">
                <a:latin typeface="Calibri"/>
                <a:cs typeface="Calibri"/>
              </a:rPr>
              <a:t>side</a:t>
            </a:r>
            <a:r>
              <a:rPr lang="nb-NO" sz="2400" b="1" spc="-63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det </a:t>
            </a:r>
            <a:r>
              <a:rPr lang="nb-NO" sz="2400" b="1" spc="-13" dirty="0">
                <a:latin typeface="Calibri"/>
                <a:cs typeface="Calibri"/>
              </a:rPr>
              <a:t>klubben</a:t>
            </a:r>
            <a:r>
              <a:rPr lang="nb-NO" sz="2400" b="1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din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heter.</a:t>
            </a:r>
          </a:p>
          <a:p>
            <a:pPr marL="31881">
              <a:spcBef>
                <a:spcPts val="251"/>
              </a:spcBef>
            </a:pPr>
            <a:r>
              <a:rPr lang="nb-NO" sz="2400" b="1" dirty="0">
                <a:latin typeface="Calibri"/>
                <a:cs typeface="Calibri"/>
              </a:rPr>
              <a:t>     I</a:t>
            </a:r>
            <a:r>
              <a:rPr lang="nb-NO" sz="2400" b="1" spc="-50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den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venstre grå</a:t>
            </a:r>
            <a:r>
              <a:rPr lang="nb-NO" sz="2400" b="1" dirty="0">
                <a:latin typeface="Calibri"/>
                <a:cs typeface="Calibri"/>
              </a:rPr>
              <a:t> boksen</a:t>
            </a:r>
            <a:r>
              <a:rPr lang="nb-NO" sz="2400" b="1" spc="-38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under</a:t>
            </a:r>
            <a:r>
              <a:rPr lang="nb-NO" sz="2400" b="1" dirty="0">
                <a:latin typeface="Calibri"/>
                <a:cs typeface="Calibri"/>
              </a:rPr>
              <a:t> teksten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som</a:t>
            </a:r>
            <a:r>
              <a:rPr lang="nb-NO" sz="2400" b="1" spc="-13" dirty="0">
                <a:latin typeface="Calibri"/>
                <a:cs typeface="Calibri"/>
              </a:rPr>
              <a:t> er</a:t>
            </a:r>
            <a:r>
              <a:rPr lang="nb-NO" sz="2400" b="1" spc="-50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skrevet</a:t>
            </a:r>
            <a:r>
              <a:rPr lang="nb-NO" sz="2400" b="1" spc="-25" dirty="0">
                <a:latin typeface="Calibri"/>
                <a:cs typeface="Calibri"/>
              </a:rPr>
              <a:t> </a:t>
            </a:r>
            <a:r>
              <a:rPr lang="nb-NO" sz="2400" b="1" spc="13" dirty="0">
                <a:latin typeface="Calibri"/>
                <a:cs typeface="Calibri"/>
              </a:rPr>
              <a:t>inn, </a:t>
            </a:r>
            <a:r>
              <a:rPr lang="nb-NO" sz="2400" b="1" spc="-766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kan</a:t>
            </a:r>
            <a:r>
              <a:rPr lang="nb-NO" sz="2400" b="1" spc="-38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du </a:t>
            </a:r>
            <a:r>
              <a:rPr lang="nb-NO" sz="2400" b="1" spc="-13" dirty="0">
                <a:latin typeface="Calibri"/>
                <a:cs typeface="Calibri"/>
              </a:rPr>
              <a:t>trykke</a:t>
            </a:r>
            <a:r>
              <a:rPr lang="nb-NO" sz="2400" b="1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«</a:t>
            </a:r>
            <a:r>
              <a:rPr lang="nb-NO" sz="2400" b="1" spc="-13" dirty="0" err="1">
                <a:latin typeface="Calibri"/>
                <a:cs typeface="Calibri"/>
              </a:rPr>
              <a:t>Download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file»</a:t>
            </a:r>
            <a:r>
              <a:rPr lang="nb-NO" sz="2400" b="1" spc="25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direkte </a:t>
            </a:r>
            <a:r>
              <a:rPr lang="nb-NO" sz="2400" b="1" dirty="0">
                <a:latin typeface="Calibri"/>
                <a:cs typeface="Calibri"/>
              </a:rPr>
              <a:t>inn</a:t>
            </a:r>
            <a:r>
              <a:rPr lang="nb-NO" sz="2400" b="1" spc="13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i</a:t>
            </a:r>
            <a:r>
              <a:rPr lang="nb-NO" sz="2400" b="1" spc="25" dirty="0">
                <a:latin typeface="Calibri"/>
                <a:cs typeface="Calibri"/>
              </a:rPr>
              <a:t> </a:t>
            </a:r>
            <a:r>
              <a:rPr lang="nb-NO" sz="2400" b="1" dirty="0">
                <a:latin typeface="Calibri"/>
                <a:cs typeface="Calibri"/>
              </a:rPr>
              <a:t>din</a:t>
            </a:r>
            <a:r>
              <a:rPr lang="nb-NO" sz="2400" b="1" spc="-38" dirty="0">
                <a:latin typeface="Calibri"/>
                <a:cs typeface="Calibri"/>
              </a:rPr>
              <a:t> </a:t>
            </a:r>
            <a:r>
              <a:rPr lang="nb-NO" sz="2400" b="1" spc="-13" dirty="0">
                <a:latin typeface="Calibri"/>
                <a:cs typeface="Calibri"/>
              </a:rPr>
              <a:t>filutforsker.</a:t>
            </a:r>
            <a:endParaRPr lang="nb-NO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069" y="933449"/>
            <a:ext cx="17145000" cy="9296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135" y="563061"/>
            <a:ext cx="15552333" cy="8573342"/>
          </a:xfrm>
          <a:prstGeom prst="rect">
            <a:avLst/>
          </a:prstGeom>
        </p:spPr>
        <p:txBody>
          <a:bodyPr vert="horz" wrap="square" lIns="0" tIns="70137" rIns="0" bIns="0" rtlCol="0">
            <a:spAutoFit/>
          </a:bodyPr>
          <a:lstStyle/>
          <a:p>
            <a:pPr marL="31881">
              <a:spcBef>
                <a:spcPts val="552"/>
              </a:spcBef>
            </a:pPr>
            <a:r>
              <a:rPr sz="4400" b="1" spc="-13" dirty="0">
                <a:latin typeface="Calibri"/>
                <a:cs typeface="Calibri"/>
              </a:rPr>
              <a:t>HVORDAN</a:t>
            </a:r>
            <a:r>
              <a:rPr lang="nb-NO" sz="4400" b="1" spc="-13" dirty="0">
                <a:latin typeface="Calibri"/>
                <a:cs typeface="Calibri"/>
              </a:rPr>
              <a:t> …</a:t>
            </a:r>
            <a:endParaRPr sz="4400" b="1" dirty="0">
              <a:latin typeface="Calibri"/>
              <a:cs typeface="Calibri"/>
            </a:endParaRPr>
          </a:p>
          <a:p>
            <a:pPr marL="357065" indent="-325182">
              <a:spcBef>
                <a:spcPts val="301"/>
              </a:spcBef>
              <a:buSzPct val="87500"/>
              <a:buFont typeface="Trebuchet MS"/>
              <a:buChar char="-"/>
              <a:tabLst>
                <a:tab pos="357065" algn="l"/>
              </a:tabLst>
            </a:pPr>
            <a:r>
              <a:rPr sz="4400" spc="-126" dirty="0">
                <a:latin typeface="Calibri"/>
                <a:cs typeface="Calibri"/>
              </a:rPr>
              <a:t>Logge</a:t>
            </a:r>
            <a:r>
              <a:rPr sz="4400" spc="-113" dirty="0">
                <a:latin typeface="Calibri"/>
                <a:cs typeface="Calibri"/>
              </a:rPr>
              <a:t> seg</a:t>
            </a:r>
            <a:r>
              <a:rPr sz="4400" spc="-63" dirty="0">
                <a:latin typeface="Calibri"/>
                <a:cs typeface="Calibri"/>
              </a:rPr>
              <a:t> </a:t>
            </a:r>
            <a:r>
              <a:rPr sz="4400" spc="-151" dirty="0">
                <a:latin typeface="Calibri"/>
                <a:cs typeface="Calibri"/>
              </a:rPr>
              <a:t>på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Rotary</a:t>
            </a:r>
            <a:r>
              <a:rPr sz="4400" spc="-8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Medlemsnett</a:t>
            </a:r>
            <a:r>
              <a:rPr sz="4400" spc="-63" dirty="0">
                <a:latin typeface="Calibri"/>
                <a:cs typeface="Calibri"/>
              </a:rPr>
              <a:t> </a:t>
            </a:r>
            <a:r>
              <a:rPr sz="4400" spc="-100" dirty="0">
                <a:latin typeface="Calibri"/>
                <a:cs typeface="Calibri"/>
              </a:rPr>
              <a:t>for</a:t>
            </a:r>
            <a:r>
              <a:rPr sz="4400" spc="-63" dirty="0">
                <a:latin typeface="Calibri"/>
                <a:cs typeface="Calibri"/>
              </a:rPr>
              <a:t> </a:t>
            </a:r>
            <a:r>
              <a:rPr sz="4400" spc="-100" dirty="0" err="1">
                <a:latin typeface="Calibri"/>
                <a:cs typeface="Calibri"/>
              </a:rPr>
              <a:t>første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gang</a:t>
            </a:r>
            <a:r>
              <a:rPr lang="nb-NO" sz="4400" spc="-11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357065" indent="-325182">
              <a:spcBef>
                <a:spcPts val="512"/>
              </a:spcBef>
              <a:buSzPct val="87500"/>
              <a:buFont typeface="Trebuchet MS"/>
              <a:buChar char="-"/>
              <a:tabLst>
                <a:tab pos="357065" algn="l"/>
              </a:tabLst>
            </a:pPr>
            <a:r>
              <a:rPr sz="4400" spc="-213" dirty="0" err="1">
                <a:latin typeface="Calibri"/>
                <a:cs typeface="Calibri"/>
              </a:rPr>
              <a:t>G</a:t>
            </a:r>
            <a:r>
              <a:rPr sz="4400" dirty="0" err="1">
                <a:latin typeface="Calibri"/>
                <a:cs typeface="Calibri"/>
              </a:rPr>
              <a:t>l</a:t>
            </a:r>
            <a:r>
              <a:rPr sz="4400" spc="-176" dirty="0" err="1">
                <a:latin typeface="Calibri"/>
                <a:cs typeface="Calibri"/>
              </a:rPr>
              <a:t>em</a:t>
            </a:r>
            <a:r>
              <a:rPr sz="4400" spc="-100" dirty="0" err="1">
                <a:latin typeface="Calibri"/>
                <a:cs typeface="Calibri"/>
              </a:rPr>
              <a:t>t</a:t>
            </a:r>
            <a:r>
              <a:rPr sz="4400" spc="-38" dirty="0">
                <a:latin typeface="Calibri"/>
                <a:cs typeface="Calibri"/>
              </a:rPr>
              <a:t> </a:t>
            </a:r>
            <a:r>
              <a:rPr sz="4400" spc="-113" dirty="0" err="1">
                <a:latin typeface="Calibri"/>
                <a:cs typeface="Calibri"/>
              </a:rPr>
              <a:t>p</a:t>
            </a:r>
            <a:r>
              <a:rPr sz="4400" spc="-151" dirty="0" err="1">
                <a:latin typeface="Calibri"/>
                <a:cs typeface="Calibri"/>
              </a:rPr>
              <a:t>a</a:t>
            </a:r>
            <a:r>
              <a:rPr sz="4400" spc="-50" dirty="0" err="1">
                <a:latin typeface="Calibri"/>
                <a:cs typeface="Calibri"/>
              </a:rPr>
              <a:t>s</a:t>
            </a:r>
            <a:r>
              <a:rPr sz="4400" spc="-113" dirty="0" err="1">
                <a:latin typeface="Calibri"/>
                <a:cs typeface="Calibri"/>
              </a:rPr>
              <a:t>so</a:t>
            </a:r>
            <a:r>
              <a:rPr sz="4400" spc="-88" dirty="0" err="1">
                <a:latin typeface="Calibri"/>
                <a:cs typeface="Calibri"/>
              </a:rPr>
              <a:t>r</a:t>
            </a:r>
            <a:r>
              <a:rPr sz="4400" spc="-151" dirty="0" err="1">
                <a:latin typeface="Calibri"/>
                <a:cs typeface="Calibri"/>
              </a:rPr>
              <a:t>d</a:t>
            </a:r>
            <a:r>
              <a:rPr lang="nb-NO" sz="4400" spc="-151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357065" indent="-325182">
              <a:spcBef>
                <a:spcPts val="550"/>
              </a:spcBef>
              <a:buSzPct val="87500"/>
              <a:buFont typeface="Trebuchet MS"/>
              <a:buChar char="-"/>
              <a:tabLst>
                <a:tab pos="357065" algn="l"/>
              </a:tabLst>
            </a:pPr>
            <a:r>
              <a:rPr sz="4400" spc="-113" dirty="0">
                <a:latin typeface="Calibri"/>
                <a:cs typeface="Calibri"/>
              </a:rPr>
              <a:t>Skifte</a:t>
            </a:r>
            <a:r>
              <a:rPr sz="4400" spc="-21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Epost</a:t>
            </a:r>
            <a:r>
              <a:rPr sz="4400" spc="-3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adresse</a:t>
            </a:r>
            <a:r>
              <a:rPr sz="4400" spc="-201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og</a:t>
            </a:r>
            <a:r>
              <a:rPr sz="4400" spc="-163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kunne</a:t>
            </a:r>
            <a:r>
              <a:rPr sz="4400" spc="-21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logge</a:t>
            </a:r>
            <a:r>
              <a:rPr sz="4400" spc="-21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seg</a:t>
            </a:r>
            <a:r>
              <a:rPr sz="4400" spc="-21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inn</a:t>
            </a:r>
            <a:r>
              <a:rPr sz="4400" spc="-201" dirty="0">
                <a:latin typeface="Calibri"/>
                <a:cs typeface="Calibri"/>
              </a:rPr>
              <a:t> </a:t>
            </a:r>
            <a:r>
              <a:rPr sz="4400" spc="-113" dirty="0" err="1">
                <a:latin typeface="Calibri"/>
                <a:cs typeface="Calibri"/>
              </a:rPr>
              <a:t>etterpå</a:t>
            </a:r>
            <a:r>
              <a:rPr lang="nb-NO" sz="4400" spc="-11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31880">
              <a:spcBef>
                <a:spcPts val="854"/>
              </a:spcBef>
              <a:buSzPct val="87500"/>
              <a:tabLst>
                <a:tab pos="604141" algn="l"/>
                <a:tab pos="605735" algn="l"/>
              </a:tabLst>
            </a:pPr>
            <a:r>
              <a:rPr lang="nb-NO" sz="4400" spc="-201" dirty="0">
                <a:latin typeface="Calibri"/>
                <a:cs typeface="Calibri"/>
              </a:rPr>
              <a:t>-  </a:t>
            </a:r>
            <a:r>
              <a:rPr sz="4400" spc="-201" dirty="0" err="1">
                <a:latin typeface="Calibri"/>
                <a:cs typeface="Calibri"/>
              </a:rPr>
              <a:t>Tilgang</a:t>
            </a:r>
            <a:r>
              <a:rPr sz="4400" spc="3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til</a:t>
            </a:r>
            <a:r>
              <a:rPr sz="4400" spc="75" dirty="0">
                <a:latin typeface="Calibri"/>
                <a:cs typeface="Calibri"/>
              </a:rPr>
              <a:t> </a:t>
            </a:r>
            <a:r>
              <a:rPr sz="4400" spc="-201" dirty="0">
                <a:latin typeface="Calibri"/>
                <a:cs typeface="Calibri"/>
              </a:rPr>
              <a:t>klubbens</a:t>
            </a:r>
            <a:r>
              <a:rPr sz="4400" spc="50" dirty="0">
                <a:latin typeface="Calibri"/>
                <a:cs typeface="Calibri"/>
              </a:rPr>
              <a:t> </a:t>
            </a:r>
            <a:r>
              <a:rPr sz="4400" spc="-176" dirty="0" err="1">
                <a:latin typeface="Calibri"/>
                <a:cs typeface="Calibri"/>
              </a:rPr>
              <a:t>skjulte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188" dirty="0" err="1">
                <a:latin typeface="Calibri"/>
                <a:cs typeface="Calibri"/>
              </a:rPr>
              <a:t>nettsider</a:t>
            </a:r>
            <a:r>
              <a:rPr lang="nb-NO" sz="4400" spc="-188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31880">
              <a:spcBef>
                <a:spcPts val="502"/>
              </a:spcBef>
              <a:buSzPct val="87500"/>
              <a:tabLst>
                <a:tab pos="604141" algn="l"/>
                <a:tab pos="605735" algn="l"/>
              </a:tabLst>
            </a:pPr>
            <a:r>
              <a:rPr lang="nb-NO" sz="4400" spc="-113" dirty="0">
                <a:latin typeface="Calibri"/>
                <a:cs typeface="Calibri"/>
              </a:rPr>
              <a:t>-  </a:t>
            </a:r>
            <a:r>
              <a:rPr sz="4400" spc="-113" dirty="0" err="1">
                <a:latin typeface="Calibri"/>
                <a:cs typeface="Calibri"/>
              </a:rPr>
              <a:t>Skifte</a:t>
            </a:r>
            <a:r>
              <a:rPr sz="4400" spc="-176" dirty="0">
                <a:latin typeface="Calibri"/>
                <a:cs typeface="Calibri"/>
              </a:rPr>
              <a:t> </a:t>
            </a:r>
            <a:r>
              <a:rPr lang="nb-NO" sz="4400" spc="-138" dirty="0">
                <a:latin typeface="Calibri"/>
                <a:cs typeface="Calibri"/>
              </a:rPr>
              <a:t>e</a:t>
            </a:r>
            <a:r>
              <a:rPr sz="4400" spc="-138" dirty="0">
                <a:latin typeface="Calibri"/>
                <a:cs typeface="Calibri"/>
              </a:rPr>
              <a:t>post</a:t>
            </a:r>
            <a:r>
              <a:rPr lang="nb-NO" sz="4400" spc="-38" dirty="0">
                <a:latin typeface="Calibri"/>
                <a:cs typeface="Calibri"/>
              </a:rPr>
              <a:t>-</a:t>
            </a:r>
            <a:r>
              <a:rPr sz="4400" spc="-138" dirty="0" err="1">
                <a:latin typeface="Calibri"/>
                <a:cs typeface="Calibri"/>
              </a:rPr>
              <a:t>adresse</a:t>
            </a:r>
            <a:r>
              <a:rPr sz="4400" spc="-163" dirty="0">
                <a:latin typeface="Calibri"/>
                <a:cs typeface="Calibri"/>
              </a:rPr>
              <a:t> </a:t>
            </a:r>
            <a:r>
              <a:rPr sz="4400" spc="-100" dirty="0">
                <a:latin typeface="Calibri"/>
                <a:cs typeface="Calibri"/>
              </a:rPr>
              <a:t>eller</a:t>
            </a:r>
            <a:r>
              <a:rPr sz="4400" spc="-16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passord</a:t>
            </a:r>
            <a:r>
              <a:rPr sz="4400" spc="-18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hos</a:t>
            </a:r>
            <a:r>
              <a:rPr sz="4400" spc="-176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Rotary</a:t>
            </a:r>
            <a:r>
              <a:rPr sz="4400" spc="-138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International</a:t>
            </a:r>
            <a:r>
              <a:rPr lang="nb-NO" sz="4400" spc="-113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>
              <a:spcBef>
                <a:spcPts val="75"/>
              </a:spcBef>
            </a:pPr>
            <a:endParaRPr sz="4400" dirty="0">
              <a:latin typeface="Calibri"/>
              <a:cs typeface="Calibri"/>
            </a:endParaRPr>
          </a:p>
          <a:p>
            <a:pPr marL="215195"/>
            <a:r>
              <a:rPr sz="4400" spc="-138" dirty="0">
                <a:latin typeface="Calibri"/>
                <a:cs typeface="Calibri"/>
              </a:rPr>
              <a:t>F</a:t>
            </a:r>
            <a:r>
              <a:rPr sz="4400" spc="-126" dirty="0">
                <a:latin typeface="Calibri"/>
                <a:cs typeface="Calibri"/>
              </a:rPr>
              <a:t>o</a:t>
            </a:r>
            <a:r>
              <a:rPr sz="4400" spc="-100" dirty="0">
                <a:latin typeface="Calibri"/>
                <a:cs typeface="Calibri"/>
              </a:rPr>
              <a:t>r</a:t>
            </a:r>
            <a:r>
              <a:rPr sz="4400" spc="-126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d</a:t>
            </a:r>
            <a:r>
              <a:rPr sz="4400" spc="-176" dirty="0">
                <a:latin typeface="Calibri"/>
                <a:cs typeface="Calibri"/>
              </a:rPr>
              <a:t>e</a:t>
            </a:r>
            <a:r>
              <a:rPr sz="4400" spc="-138" dirty="0">
                <a:latin typeface="Calibri"/>
                <a:cs typeface="Calibri"/>
              </a:rPr>
              <a:t>g</a:t>
            </a:r>
            <a:r>
              <a:rPr sz="4400" spc="-163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s</a:t>
            </a:r>
            <a:r>
              <a:rPr sz="4400" spc="-113" dirty="0">
                <a:latin typeface="Calibri"/>
                <a:cs typeface="Calibri"/>
              </a:rPr>
              <a:t>o</a:t>
            </a:r>
            <a:r>
              <a:rPr sz="4400" spc="-238" dirty="0">
                <a:latin typeface="Calibri"/>
                <a:cs typeface="Calibri"/>
              </a:rPr>
              <a:t>m</a:t>
            </a:r>
            <a:r>
              <a:rPr sz="4400" spc="-188" dirty="0">
                <a:latin typeface="Calibri"/>
                <a:cs typeface="Calibri"/>
              </a:rPr>
              <a:t> </a:t>
            </a:r>
            <a:r>
              <a:rPr sz="4400" u="heavy" spc="-15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4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4400" u="heavy" spc="-1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4400" u="heavy" spc="-12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44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4400" spc="-113" dirty="0">
                <a:latin typeface="Calibri"/>
                <a:cs typeface="Calibri"/>
              </a:rPr>
              <a:t> </a:t>
            </a:r>
            <a:r>
              <a:rPr sz="4400" spc="-151" dirty="0">
                <a:latin typeface="Calibri"/>
                <a:cs typeface="Calibri"/>
              </a:rPr>
              <a:t>h</a:t>
            </a:r>
            <a:r>
              <a:rPr sz="4400" spc="-100" dirty="0">
                <a:latin typeface="Calibri"/>
                <a:cs typeface="Calibri"/>
              </a:rPr>
              <a:t>ar</a:t>
            </a:r>
            <a:r>
              <a:rPr sz="4400" spc="-126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v</a:t>
            </a:r>
            <a:r>
              <a:rPr sz="4400" spc="-163" dirty="0">
                <a:latin typeface="Calibri"/>
                <a:cs typeface="Calibri"/>
              </a:rPr>
              <a:t>æ</a:t>
            </a:r>
            <a:r>
              <a:rPr sz="4400" spc="-126" dirty="0">
                <a:latin typeface="Calibri"/>
                <a:cs typeface="Calibri"/>
              </a:rPr>
              <a:t>r</a:t>
            </a:r>
            <a:r>
              <a:rPr sz="4400" spc="-100" dirty="0">
                <a:latin typeface="Calibri"/>
                <a:cs typeface="Calibri"/>
              </a:rPr>
              <a:t>t</a:t>
            </a:r>
            <a:r>
              <a:rPr sz="4400" spc="-138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i</a:t>
            </a:r>
            <a:r>
              <a:rPr sz="4400" spc="-113" dirty="0">
                <a:latin typeface="Calibri"/>
                <a:cs typeface="Calibri"/>
              </a:rPr>
              <a:t>nn</a:t>
            </a:r>
            <a:r>
              <a:rPr sz="4400" spc="-151" dirty="0">
                <a:latin typeface="Calibri"/>
                <a:cs typeface="Calibri"/>
              </a:rPr>
              <a:t>e</a:t>
            </a:r>
            <a:r>
              <a:rPr sz="4400" spc="-163" dirty="0">
                <a:latin typeface="Calibri"/>
                <a:cs typeface="Calibri"/>
              </a:rPr>
              <a:t> </a:t>
            </a:r>
            <a:r>
              <a:rPr sz="4400" spc="-151" dirty="0">
                <a:latin typeface="Calibri"/>
                <a:cs typeface="Calibri"/>
              </a:rPr>
              <a:t>på</a:t>
            </a:r>
            <a:r>
              <a:rPr sz="4400" spc="-201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R</a:t>
            </a:r>
            <a:r>
              <a:rPr sz="4400" spc="-126" dirty="0">
                <a:latin typeface="Calibri"/>
                <a:cs typeface="Calibri"/>
              </a:rPr>
              <a:t>ot</a:t>
            </a:r>
            <a:r>
              <a:rPr sz="4400" spc="-88" dirty="0">
                <a:latin typeface="Calibri"/>
                <a:cs typeface="Calibri"/>
              </a:rPr>
              <a:t>a</a:t>
            </a:r>
            <a:r>
              <a:rPr sz="4400" spc="-126" dirty="0">
                <a:latin typeface="Calibri"/>
                <a:cs typeface="Calibri"/>
              </a:rPr>
              <a:t>r</a:t>
            </a:r>
            <a:r>
              <a:rPr sz="4400" spc="-138" dirty="0">
                <a:latin typeface="Calibri"/>
                <a:cs typeface="Calibri"/>
              </a:rPr>
              <a:t>y</a:t>
            </a:r>
            <a:r>
              <a:rPr sz="4400" spc="-213" dirty="0">
                <a:latin typeface="Calibri"/>
                <a:cs typeface="Calibri"/>
              </a:rPr>
              <a:t> M</a:t>
            </a:r>
            <a:r>
              <a:rPr sz="4400" spc="-138" dirty="0">
                <a:latin typeface="Calibri"/>
                <a:cs typeface="Calibri"/>
              </a:rPr>
              <a:t>e</a:t>
            </a:r>
            <a:r>
              <a:rPr sz="4400" spc="-151" dirty="0">
                <a:latin typeface="Calibri"/>
                <a:cs typeface="Calibri"/>
              </a:rPr>
              <a:t>d</a:t>
            </a:r>
            <a:r>
              <a:rPr sz="4400" spc="-50" dirty="0">
                <a:latin typeface="Calibri"/>
                <a:cs typeface="Calibri"/>
              </a:rPr>
              <a:t>l</a:t>
            </a:r>
            <a:r>
              <a:rPr sz="4400" spc="-176" dirty="0">
                <a:latin typeface="Calibri"/>
                <a:cs typeface="Calibri"/>
              </a:rPr>
              <a:t>em</a:t>
            </a:r>
            <a:r>
              <a:rPr sz="4400" spc="-113" dirty="0">
                <a:latin typeface="Calibri"/>
                <a:cs typeface="Calibri"/>
              </a:rPr>
              <a:t>sn</a:t>
            </a:r>
            <a:r>
              <a:rPr sz="4400" spc="-176" dirty="0">
                <a:latin typeface="Calibri"/>
                <a:cs typeface="Calibri"/>
              </a:rPr>
              <a:t>e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spc="-88" dirty="0">
                <a:latin typeface="Calibri"/>
                <a:cs typeface="Calibri"/>
              </a:rPr>
              <a:t>t:</a:t>
            </a:r>
            <a:endParaRPr sz="4400" dirty="0">
              <a:latin typeface="Calibri"/>
              <a:cs typeface="Calibri"/>
            </a:endParaRPr>
          </a:p>
          <a:p>
            <a:pPr marL="215195" marR="12752">
              <a:lnSpc>
                <a:spcPct val="112500"/>
              </a:lnSpc>
              <a:spcBef>
                <a:spcPts val="1858"/>
              </a:spcBef>
            </a:pPr>
            <a:r>
              <a:rPr sz="4400" spc="-126" dirty="0">
                <a:latin typeface="Calibri"/>
                <a:cs typeface="Calibri"/>
              </a:rPr>
              <a:t>For</a:t>
            </a:r>
            <a:r>
              <a:rPr sz="4400" spc="88" dirty="0">
                <a:latin typeface="Calibri"/>
                <a:cs typeface="Calibri"/>
              </a:rPr>
              <a:t> </a:t>
            </a:r>
            <a:r>
              <a:rPr sz="4400" spc="-138" dirty="0">
                <a:latin typeface="Calibri"/>
                <a:cs typeface="Calibri"/>
              </a:rPr>
              <a:t>å</a:t>
            </a:r>
            <a:r>
              <a:rPr sz="4400" spc="-8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kunne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logge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deg</a:t>
            </a:r>
            <a:r>
              <a:rPr sz="4400" spc="63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på</a:t>
            </a:r>
            <a:r>
              <a:rPr sz="4400" spc="13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medlemsnett</a:t>
            </a:r>
            <a:r>
              <a:rPr sz="4400" spc="88" dirty="0">
                <a:latin typeface="Calibri"/>
                <a:cs typeface="Calibri"/>
              </a:rPr>
              <a:t> </a:t>
            </a:r>
            <a:r>
              <a:rPr sz="4400" spc="-88" dirty="0">
                <a:latin typeface="Calibri"/>
                <a:cs typeface="Calibri"/>
              </a:rPr>
              <a:t>eller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klubbens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100" dirty="0">
                <a:latin typeface="Calibri"/>
                <a:cs typeface="Calibri"/>
              </a:rPr>
              <a:t>interne</a:t>
            </a:r>
            <a:r>
              <a:rPr sz="4400" spc="13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nett- 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sider</a:t>
            </a:r>
            <a:r>
              <a:rPr sz="4400" spc="126" dirty="0">
                <a:latin typeface="Calibri"/>
                <a:cs typeface="Calibri"/>
              </a:rPr>
              <a:t> </a:t>
            </a:r>
            <a:r>
              <a:rPr sz="4400" spc="-176" dirty="0">
                <a:latin typeface="Calibri"/>
                <a:cs typeface="Calibri"/>
              </a:rPr>
              <a:t>må</a:t>
            </a:r>
            <a:r>
              <a:rPr sz="4400" spc="-38" dirty="0">
                <a:latin typeface="Calibri"/>
                <a:cs typeface="Calibri"/>
              </a:rPr>
              <a:t> </a:t>
            </a:r>
            <a:r>
              <a:rPr sz="4400" spc="-138" dirty="0">
                <a:latin typeface="Calibri"/>
                <a:cs typeface="Calibri"/>
              </a:rPr>
              <a:t>du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skaffe</a:t>
            </a:r>
            <a:r>
              <a:rPr sz="4400" spc="63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deg</a:t>
            </a:r>
            <a:r>
              <a:rPr sz="4400" spc="-339" dirty="0">
                <a:latin typeface="Calibri"/>
                <a:cs typeface="Calibri"/>
              </a:rPr>
              <a:t> </a:t>
            </a:r>
            <a:r>
              <a:rPr sz="4400" spc="-88" dirty="0">
                <a:latin typeface="Calibri"/>
                <a:cs typeface="Calibri"/>
              </a:rPr>
              <a:t>tilgang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ved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38" dirty="0">
                <a:latin typeface="Calibri"/>
                <a:cs typeface="Calibri"/>
              </a:rPr>
              <a:t>å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100" dirty="0">
                <a:latin typeface="Calibri"/>
                <a:cs typeface="Calibri"/>
              </a:rPr>
              <a:t>registrere</a:t>
            </a:r>
            <a:r>
              <a:rPr sz="4400" spc="-13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deg</a:t>
            </a:r>
            <a:r>
              <a:rPr sz="4400" spc="-38" dirty="0">
                <a:latin typeface="Calibri"/>
                <a:cs typeface="Calibri"/>
              </a:rPr>
              <a:t> </a:t>
            </a:r>
            <a:r>
              <a:rPr sz="4400" spc="-126" dirty="0">
                <a:latin typeface="Calibri"/>
                <a:cs typeface="Calibri"/>
              </a:rPr>
              <a:t>hos</a:t>
            </a:r>
            <a:r>
              <a:rPr sz="4400" spc="-138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Rotary</a:t>
            </a:r>
            <a:r>
              <a:rPr sz="4400" spc="-63" dirty="0">
                <a:latin typeface="Calibri"/>
                <a:cs typeface="Calibri"/>
              </a:rPr>
              <a:t> </a:t>
            </a:r>
            <a:r>
              <a:rPr sz="4400" spc="-75" dirty="0">
                <a:latin typeface="Calibri"/>
                <a:cs typeface="Calibri"/>
              </a:rPr>
              <a:t>i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-113" dirty="0">
                <a:latin typeface="Calibri"/>
                <a:cs typeface="Calibri"/>
              </a:rPr>
              <a:t>Norge.</a:t>
            </a:r>
            <a:endParaRPr sz="4400" dirty="0">
              <a:latin typeface="Calibri"/>
              <a:cs typeface="Calibri"/>
            </a:endParaRPr>
          </a:p>
          <a:p>
            <a:pPr>
              <a:spcBef>
                <a:spcPts val="75"/>
              </a:spcBef>
            </a:pPr>
            <a:endParaRPr sz="3263" dirty="0">
              <a:latin typeface="Calibri"/>
              <a:cs typeface="Calibri"/>
            </a:endParaRPr>
          </a:p>
          <a:p>
            <a:pPr marL="215195">
              <a:tabLst>
                <a:tab pos="4719954" algn="l"/>
              </a:tabLst>
            </a:pPr>
            <a:r>
              <a:rPr sz="2761" u="sng" spc="-100" dirty="0">
                <a:uFill>
                  <a:solidFill>
                    <a:srgbClr val="0460C1"/>
                  </a:solidFill>
                </a:uFill>
                <a:latin typeface="Trebuchet MS"/>
                <a:cs typeface="Trebuchet MS"/>
              </a:rPr>
              <a:t>Følg </a:t>
            </a:r>
            <a:r>
              <a:rPr sz="2761" u="sng" spc="-88" dirty="0" err="1">
                <a:uFill>
                  <a:solidFill>
                    <a:srgbClr val="0460C1"/>
                  </a:solidFill>
                </a:uFill>
                <a:latin typeface="Trebuchet MS"/>
                <a:cs typeface="Trebuchet MS"/>
              </a:rPr>
              <a:t>denne</a:t>
            </a:r>
            <a:r>
              <a:rPr sz="2761" u="sng" spc="-151" dirty="0">
                <a:uFill>
                  <a:solidFill>
                    <a:srgbClr val="0460C1"/>
                  </a:solidFill>
                </a:uFill>
                <a:latin typeface="Trebuchet MS"/>
                <a:cs typeface="Trebuchet MS"/>
              </a:rPr>
              <a:t> </a:t>
            </a:r>
            <a:r>
              <a:rPr sz="2761" u="sng" spc="-75" dirty="0" err="1">
                <a:uFill>
                  <a:solidFill>
                    <a:srgbClr val="0460C1"/>
                  </a:solidFill>
                </a:uFill>
                <a:latin typeface="Trebuchet MS"/>
                <a:cs typeface="Trebuchet MS"/>
              </a:rPr>
              <a:t>lenken</a:t>
            </a:r>
            <a:r>
              <a:rPr lang="nb-NO" sz="2761" u="sng" spc="-75" dirty="0">
                <a:uFill>
                  <a:solidFill>
                    <a:srgbClr val="0460C1"/>
                  </a:solidFill>
                </a:uFill>
                <a:latin typeface="Trebuchet MS"/>
                <a:cs typeface="Trebuchet MS"/>
              </a:rPr>
              <a:t>: </a:t>
            </a:r>
            <a:r>
              <a:rPr sz="2761" u="sng" spc="-13" dirty="0">
                <a:solidFill>
                  <a:srgbClr val="0070C0"/>
                </a:solidFill>
                <a:uFill>
                  <a:solidFill>
                    <a:srgbClr val="0460C1"/>
                  </a:solidFill>
                </a:uFill>
                <a:latin typeface="Trebuchet MS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https://appsco.com/login/register</a:t>
            </a:r>
            <a:endParaRPr sz="276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7173" y="-7335310"/>
            <a:ext cx="2491443" cy="9516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C374D960-20AB-2EBF-A33A-62611571C3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9069" y="247650"/>
            <a:ext cx="5791200" cy="99822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5107204-5A31-5581-0CA5-169A210571FC}"/>
              </a:ext>
            </a:extLst>
          </p:cNvPr>
          <p:cNvSpPr txBox="1"/>
          <p:nvPr/>
        </p:nvSpPr>
        <p:spPr>
          <a:xfrm>
            <a:off x="600869" y="2034619"/>
            <a:ext cx="12115800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381" indent="-571500">
              <a:spcBef>
                <a:spcPts val="552"/>
              </a:spcBef>
              <a:buFont typeface="Arial" panose="020B0604020202020204" pitchFamily="34" charset="0"/>
              <a:buChar char="•"/>
            </a:pPr>
            <a:r>
              <a:rPr lang="nb-NO" sz="4000" spc="-100" dirty="0">
                <a:latin typeface="Calibri"/>
                <a:cs typeface="Calibri"/>
              </a:rPr>
              <a:t>S</a:t>
            </a:r>
            <a:r>
              <a:rPr lang="nb-NO" sz="4000" spc="-138" dirty="0">
                <a:latin typeface="Calibri"/>
                <a:cs typeface="Calibri"/>
              </a:rPr>
              <a:t>k</a:t>
            </a:r>
            <a:r>
              <a:rPr lang="nb-NO" sz="4000" spc="-63" dirty="0">
                <a:latin typeface="Calibri"/>
                <a:cs typeface="Calibri"/>
              </a:rPr>
              <a:t>r</a:t>
            </a:r>
            <a:r>
              <a:rPr lang="nb-NO" sz="4000" dirty="0">
                <a:latin typeface="Calibri"/>
                <a:cs typeface="Calibri"/>
              </a:rPr>
              <a:t>i</a:t>
            </a:r>
            <a:r>
              <a:rPr lang="nb-NO" sz="4000" spc="-88" dirty="0">
                <a:latin typeface="Calibri"/>
                <a:cs typeface="Calibri"/>
              </a:rPr>
              <a:t>v </a:t>
            </a:r>
            <a:r>
              <a:rPr lang="nb-NO" sz="4000" spc="-50" dirty="0">
                <a:latin typeface="Calibri"/>
                <a:cs typeface="Calibri"/>
              </a:rPr>
              <a:t>i</a:t>
            </a:r>
            <a:r>
              <a:rPr lang="nb-NO" sz="4000" spc="-88" dirty="0">
                <a:latin typeface="Calibri"/>
                <a:cs typeface="Calibri"/>
              </a:rPr>
              <a:t>n</a:t>
            </a:r>
            <a:r>
              <a:rPr lang="nb-NO" sz="4000" spc="-113" dirty="0">
                <a:latin typeface="Calibri"/>
                <a:cs typeface="Calibri"/>
              </a:rPr>
              <a:t>n</a:t>
            </a:r>
            <a:r>
              <a:rPr lang="nb-NO" sz="4000" spc="-13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den</a:t>
            </a:r>
            <a:r>
              <a:rPr lang="nb-NO" sz="4000" spc="-38" dirty="0">
                <a:latin typeface="Calibri"/>
                <a:cs typeface="Calibri"/>
              </a:rPr>
              <a:t> </a:t>
            </a:r>
            <a:r>
              <a:rPr lang="nb-NO" sz="4000" spc="-126" dirty="0">
                <a:latin typeface="Calibri"/>
                <a:cs typeface="Calibri"/>
              </a:rPr>
              <a:t>e</a:t>
            </a:r>
            <a:r>
              <a:rPr lang="nb-NO" sz="4000" spc="-100" dirty="0">
                <a:latin typeface="Calibri"/>
                <a:cs typeface="Calibri"/>
              </a:rPr>
              <a:t>p</a:t>
            </a:r>
            <a:r>
              <a:rPr lang="nb-NO" sz="4000" spc="-50" dirty="0">
                <a:latin typeface="Calibri"/>
                <a:cs typeface="Calibri"/>
              </a:rPr>
              <a:t>o</a:t>
            </a:r>
            <a:r>
              <a:rPr lang="nb-NO" sz="4000" spc="-100" dirty="0">
                <a:latin typeface="Calibri"/>
                <a:cs typeface="Calibri"/>
              </a:rPr>
              <a:t>s</a:t>
            </a:r>
            <a:r>
              <a:rPr lang="nb-NO" sz="4000" spc="-75" dirty="0">
                <a:latin typeface="Calibri"/>
                <a:cs typeface="Calibri"/>
              </a:rPr>
              <a:t>t</a:t>
            </a:r>
            <a:r>
              <a:rPr lang="nb-NO" sz="4000" spc="-25" dirty="0">
                <a:latin typeface="Calibri"/>
                <a:cs typeface="Calibri"/>
              </a:rPr>
              <a:t>-</a:t>
            </a:r>
            <a:r>
              <a:rPr lang="nb-NO" sz="4000" spc="-100" dirty="0">
                <a:latin typeface="Calibri"/>
                <a:cs typeface="Calibri"/>
              </a:rPr>
              <a:t>a</a:t>
            </a:r>
            <a:r>
              <a:rPr lang="nb-NO" sz="4000" spc="-88" dirty="0">
                <a:latin typeface="Calibri"/>
                <a:cs typeface="Calibri"/>
              </a:rPr>
              <a:t>d</a:t>
            </a:r>
            <a:r>
              <a:rPr lang="nb-NO" sz="4000" spc="-63" dirty="0">
                <a:latin typeface="Calibri"/>
                <a:cs typeface="Calibri"/>
              </a:rPr>
              <a:t>r</a:t>
            </a:r>
            <a:r>
              <a:rPr lang="nb-NO" sz="4000" spc="-88" dirty="0">
                <a:latin typeface="Calibri"/>
                <a:cs typeface="Calibri"/>
              </a:rPr>
              <a:t>es</a:t>
            </a:r>
            <a:r>
              <a:rPr lang="nb-NO" sz="4000" spc="-38" dirty="0">
                <a:latin typeface="Calibri"/>
                <a:cs typeface="Calibri"/>
              </a:rPr>
              <a:t>s</a:t>
            </a:r>
            <a:r>
              <a:rPr lang="nb-NO" sz="4000" spc="-75" dirty="0">
                <a:latin typeface="Calibri"/>
                <a:cs typeface="Calibri"/>
              </a:rPr>
              <a:t>e</a:t>
            </a:r>
            <a:r>
              <a:rPr lang="nb-NO" sz="4000" spc="-113" dirty="0">
                <a:latin typeface="Calibri"/>
                <a:cs typeface="Calibri"/>
              </a:rPr>
              <a:t>n</a:t>
            </a:r>
            <a:r>
              <a:rPr lang="nb-NO" sz="4000" spc="-13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d</a:t>
            </a:r>
            <a:r>
              <a:rPr lang="nb-NO" sz="4000" spc="-113" dirty="0">
                <a:latin typeface="Calibri"/>
                <a:cs typeface="Calibri"/>
              </a:rPr>
              <a:t>u</a:t>
            </a:r>
            <a:r>
              <a:rPr lang="nb-NO" sz="4000" spc="-13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h</a:t>
            </a:r>
            <a:r>
              <a:rPr lang="nb-NO" sz="4000" spc="-88" dirty="0">
                <a:latin typeface="Calibri"/>
                <a:cs typeface="Calibri"/>
              </a:rPr>
              <a:t>ar </a:t>
            </a:r>
            <a:r>
              <a:rPr lang="nb-NO" sz="4000" spc="-100" dirty="0">
                <a:latin typeface="Calibri"/>
                <a:cs typeface="Calibri"/>
              </a:rPr>
              <a:t>op</a:t>
            </a:r>
            <a:r>
              <a:rPr lang="nb-NO" sz="4000" spc="-50" dirty="0">
                <a:latin typeface="Calibri"/>
                <a:cs typeface="Calibri"/>
              </a:rPr>
              <a:t>p</a:t>
            </a:r>
            <a:r>
              <a:rPr lang="nb-NO" sz="4000" spc="-126" dirty="0">
                <a:latin typeface="Calibri"/>
                <a:cs typeface="Calibri"/>
              </a:rPr>
              <a:t>g</a:t>
            </a:r>
            <a:r>
              <a:rPr lang="nb-NO" sz="4000" spc="-50" dirty="0">
                <a:latin typeface="Calibri"/>
                <a:cs typeface="Calibri"/>
              </a:rPr>
              <a:t>i</a:t>
            </a:r>
            <a:r>
              <a:rPr lang="nb-NO" sz="4000" spc="-63" dirty="0">
                <a:latin typeface="Calibri"/>
                <a:cs typeface="Calibri"/>
              </a:rPr>
              <a:t>t</a:t>
            </a:r>
            <a:r>
              <a:rPr lang="nb-NO" sz="4000" spc="-75" dirty="0">
                <a:latin typeface="Calibri"/>
                <a:cs typeface="Calibri"/>
              </a:rPr>
              <a:t>t</a:t>
            </a:r>
            <a:r>
              <a:rPr lang="nb-NO" sz="4000" spc="-50" dirty="0">
                <a:latin typeface="Calibri"/>
                <a:cs typeface="Calibri"/>
              </a:rPr>
              <a:t> </a:t>
            </a:r>
            <a:r>
              <a:rPr lang="nb-NO" sz="4000" spc="-63" dirty="0">
                <a:latin typeface="Calibri"/>
                <a:cs typeface="Calibri"/>
              </a:rPr>
              <a:t>til </a:t>
            </a:r>
            <a:r>
              <a:rPr lang="nb-NO" sz="4000" spc="-138" dirty="0">
                <a:latin typeface="Calibri"/>
                <a:cs typeface="Calibri"/>
              </a:rPr>
              <a:t>k</a:t>
            </a:r>
            <a:r>
              <a:rPr lang="nb-NO" sz="4000" spc="-50" dirty="0">
                <a:latin typeface="Calibri"/>
                <a:cs typeface="Calibri"/>
              </a:rPr>
              <a:t>l</a:t>
            </a:r>
            <a:r>
              <a:rPr lang="nb-NO" sz="4000" spc="-88" dirty="0">
                <a:latin typeface="Calibri"/>
                <a:cs typeface="Calibri"/>
              </a:rPr>
              <a:t>u</a:t>
            </a:r>
            <a:r>
              <a:rPr lang="nb-NO" sz="4000" spc="-100" dirty="0">
                <a:latin typeface="Calibri"/>
                <a:cs typeface="Calibri"/>
              </a:rPr>
              <a:t>bbe</a:t>
            </a:r>
            <a:r>
              <a:rPr lang="nb-NO" sz="4000" spc="-25" dirty="0">
                <a:latin typeface="Calibri"/>
                <a:cs typeface="Calibri"/>
              </a:rPr>
              <a:t>n</a:t>
            </a:r>
            <a:r>
              <a:rPr lang="nb-NO" sz="4000" spc="-50" dirty="0">
                <a:latin typeface="Calibri"/>
                <a:cs typeface="Calibri"/>
              </a:rPr>
              <a:t>.</a:t>
            </a:r>
            <a:endParaRPr lang="nb-NO" sz="4000" dirty="0">
              <a:latin typeface="Calibri"/>
              <a:cs typeface="Calibri"/>
            </a:endParaRPr>
          </a:p>
          <a:p>
            <a:pPr marL="603381" indent="-571500">
              <a:spcBef>
                <a:spcPts val="301"/>
              </a:spcBef>
              <a:buFont typeface="Arial" panose="020B0604020202020204" pitchFamily="34" charset="0"/>
              <a:buChar char="•"/>
            </a:pPr>
            <a:r>
              <a:rPr lang="nb-NO" sz="4000" spc="-100" dirty="0">
                <a:latin typeface="Calibri"/>
                <a:cs typeface="Calibri"/>
              </a:rPr>
              <a:t>Det</a:t>
            </a:r>
            <a:r>
              <a:rPr lang="nb-NO" sz="4000" spc="25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er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63" dirty="0">
                <a:latin typeface="Calibri"/>
                <a:cs typeface="Calibri"/>
              </a:rPr>
              <a:t>lurt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å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bruke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en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privat</a:t>
            </a:r>
            <a:r>
              <a:rPr lang="nb-NO" sz="4000" spc="113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epost-</a:t>
            </a:r>
            <a:r>
              <a:rPr lang="nb-NO" sz="4000" spc="-88" dirty="0">
                <a:latin typeface="Calibri"/>
                <a:cs typeface="Calibri"/>
              </a:rPr>
              <a:t>adresse</a:t>
            </a:r>
            <a:r>
              <a:rPr lang="nb-NO" sz="4000" spc="63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hos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Rotary,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og</a:t>
            </a:r>
            <a:r>
              <a:rPr lang="nb-NO" sz="4000" spc="13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ikke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jobb-adresse.</a:t>
            </a:r>
            <a:endParaRPr lang="nb-NO" sz="4000" dirty="0">
              <a:latin typeface="Calibri"/>
              <a:cs typeface="Calibri"/>
            </a:endParaRPr>
          </a:p>
          <a:p>
            <a:pPr marL="603381" indent="-571500">
              <a:spcBef>
                <a:spcPts val="653"/>
              </a:spcBef>
              <a:buFont typeface="Arial" panose="020B0604020202020204" pitchFamily="34" charset="0"/>
              <a:buChar char="•"/>
            </a:pPr>
            <a:r>
              <a:rPr lang="nb-NO" sz="4000" spc="-75" dirty="0">
                <a:latin typeface="Calibri"/>
                <a:cs typeface="Calibri"/>
              </a:rPr>
              <a:t>Flere</a:t>
            </a:r>
            <a:r>
              <a:rPr lang="nb-NO" sz="4000" spc="-126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og</a:t>
            </a:r>
            <a:r>
              <a:rPr lang="nb-NO" sz="4000" spc="-163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flere</a:t>
            </a:r>
            <a:r>
              <a:rPr lang="nb-NO" sz="4000" spc="-100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arbeidsgivere</a:t>
            </a:r>
            <a:r>
              <a:rPr lang="nb-NO" sz="4000" spc="-88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sperrer</a:t>
            </a:r>
            <a:r>
              <a:rPr lang="nb-NO" sz="4000" spc="-100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for</a:t>
            </a:r>
            <a:r>
              <a:rPr lang="nb-NO" sz="4000" spc="-50" dirty="0">
                <a:latin typeface="Calibri"/>
                <a:cs typeface="Calibri"/>
              </a:rPr>
              <a:t> </a:t>
            </a:r>
            <a:r>
              <a:rPr lang="nb-NO" sz="4000" spc="-63" dirty="0">
                <a:latin typeface="Calibri"/>
                <a:cs typeface="Calibri"/>
              </a:rPr>
              <a:t>privat</a:t>
            </a:r>
            <a:r>
              <a:rPr lang="nb-NO" sz="4000" spc="-50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e-post</a:t>
            </a:r>
            <a:r>
              <a:rPr lang="nb-NO" sz="4000" spc="-50" dirty="0">
                <a:latin typeface="Calibri"/>
                <a:cs typeface="Calibri"/>
              </a:rPr>
              <a:t> i</a:t>
            </a:r>
            <a:r>
              <a:rPr lang="nb-NO" sz="4000" spc="-75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sine</a:t>
            </a:r>
            <a:r>
              <a:rPr lang="nb-NO" sz="4000" spc="-113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servere.</a:t>
            </a:r>
            <a:endParaRPr lang="nb-NO" sz="4000" dirty="0">
              <a:latin typeface="Calibri"/>
              <a:cs typeface="Calibri"/>
            </a:endParaRPr>
          </a:p>
          <a:p>
            <a:pPr marL="603381" indent="-571500">
              <a:buFont typeface="Arial" panose="020B0604020202020204" pitchFamily="34" charset="0"/>
              <a:buChar char="•"/>
            </a:pPr>
            <a:r>
              <a:rPr lang="nb-NO" sz="4000" spc="-75" dirty="0">
                <a:latin typeface="Calibri"/>
                <a:cs typeface="Calibri"/>
              </a:rPr>
              <a:t>Velg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deg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et</a:t>
            </a:r>
            <a:r>
              <a:rPr lang="nb-NO" sz="4000" spc="113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passord</a:t>
            </a:r>
            <a:r>
              <a:rPr lang="nb-NO" sz="4000" spc="88" dirty="0">
                <a:latin typeface="Calibri"/>
                <a:cs typeface="Calibri"/>
              </a:rPr>
              <a:t> </a:t>
            </a:r>
            <a:r>
              <a:rPr lang="nb-NO" sz="4000" spc="-113" dirty="0">
                <a:latin typeface="Calibri"/>
                <a:cs typeface="Calibri"/>
              </a:rPr>
              <a:t>som</a:t>
            </a:r>
            <a:r>
              <a:rPr lang="nb-NO" sz="4000" spc="75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du</a:t>
            </a:r>
            <a:r>
              <a:rPr lang="nb-NO" sz="4000" spc="75" dirty="0">
                <a:latin typeface="Calibri"/>
                <a:cs typeface="Calibri"/>
              </a:rPr>
              <a:t> </a:t>
            </a:r>
            <a:r>
              <a:rPr lang="nb-NO" sz="4000" spc="-113" dirty="0">
                <a:latin typeface="Calibri"/>
                <a:cs typeface="Calibri"/>
              </a:rPr>
              <a:t>kan</a:t>
            </a:r>
            <a:r>
              <a:rPr lang="nb-NO" sz="4000" spc="38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huske.</a:t>
            </a:r>
            <a:endParaRPr lang="nb-NO" sz="4000" dirty="0">
              <a:latin typeface="Calibri"/>
              <a:cs typeface="Calibri"/>
            </a:endParaRPr>
          </a:p>
          <a:p>
            <a:pPr marL="603381" indent="-571500">
              <a:spcBef>
                <a:spcPts val="803"/>
              </a:spcBef>
              <a:buFont typeface="Arial" panose="020B0604020202020204" pitchFamily="34" charset="0"/>
              <a:buChar char="•"/>
            </a:pPr>
            <a:r>
              <a:rPr lang="nb-NO" sz="4000" spc="-88" dirty="0">
                <a:latin typeface="Calibri"/>
                <a:cs typeface="Calibri"/>
              </a:rPr>
              <a:t>Passordet</a:t>
            </a:r>
            <a:r>
              <a:rPr lang="nb-NO" sz="4000" spc="151" dirty="0">
                <a:latin typeface="Calibri"/>
                <a:cs typeface="Calibri"/>
              </a:rPr>
              <a:t> </a:t>
            </a:r>
            <a:r>
              <a:rPr lang="nb-NO" sz="4000" spc="-126" dirty="0">
                <a:latin typeface="Calibri"/>
                <a:cs typeface="Calibri"/>
              </a:rPr>
              <a:t>må</a:t>
            </a:r>
            <a:r>
              <a:rPr lang="nb-NO" sz="4000" spc="138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ha</a:t>
            </a:r>
            <a:r>
              <a:rPr lang="nb-NO" sz="4000" spc="88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minst</a:t>
            </a:r>
            <a:r>
              <a:rPr lang="nb-NO" sz="4000" spc="201" dirty="0">
                <a:latin typeface="Calibri"/>
                <a:cs typeface="Calibri"/>
              </a:rPr>
              <a:t> </a:t>
            </a:r>
            <a:r>
              <a:rPr lang="nb-NO" sz="4000" spc="-100" dirty="0">
                <a:latin typeface="Calibri"/>
                <a:cs typeface="Calibri"/>
              </a:rPr>
              <a:t>8</a:t>
            </a:r>
            <a:r>
              <a:rPr lang="nb-NO" sz="4000" spc="13" dirty="0">
                <a:latin typeface="Calibri"/>
                <a:cs typeface="Calibri"/>
              </a:rPr>
              <a:t> </a:t>
            </a:r>
            <a:r>
              <a:rPr lang="nb-NO" sz="4000" spc="-88" dirty="0">
                <a:latin typeface="Calibri"/>
                <a:cs typeface="Calibri"/>
              </a:rPr>
              <a:t>tegn</a:t>
            </a:r>
            <a:r>
              <a:rPr lang="nb-NO" sz="4000" spc="50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og</a:t>
            </a:r>
            <a:r>
              <a:rPr lang="nb-NO" sz="4000" spc="13" dirty="0">
                <a:latin typeface="Calibri"/>
                <a:cs typeface="Calibri"/>
              </a:rPr>
              <a:t> </a:t>
            </a:r>
            <a:r>
              <a:rPr lang="nb-NO" sz="4000" spc="-75" dirty="0">
                <a:latin typeface="Calibri"/>
                <a:cs typeface="Calibri"/>
              </a:rPr>
              <a:t>skal</a:t>
            </a:r>
            <a:r>
              <a:rPr lang="nb-NO" sz="4000" spc="88" dirty="0">
                <a:latin typeface="Calibri"/>
                <a:cs typeface="Calibri"/>
              </a:rPr>
              <a:t> </a:t>
            </a:r>
            <a:r>
              <a:rPr lang="nb-NO" sz="4000" spc="-50" dirty="0">
                <a:latin typeface="Calibri"/>
                <a:cs typeface="Calibri"/>
              </a:rPr>
              <a:t>inneholde minst</a:t>
            </a:r>
            <a:r>
              <a:rPr lang="nb-NO" sz="4000" spc="-113" dirty="0">
                <a:latin typeface="Calibri"/>
                <a:cs typeface="Calibri"/>
              </a:rPr>
              <a:t> </a:t>
            </a:r>
            <a:r>
              <a:rPr lang="nb-NO" sz="4000" dirty="0">
                <a:latin typeface="Calibri"/>
                <a:cs typeface="Calibri"/>
              </a:rPr>
              <a:t>en</a:t>
            </a:r>
            <a:r>
              <a:rPr lang="nb-NO" sz="4000" spc="-163" dirty="0">
                <a:latin typeface="Calibri"/>
                <a:cs typeface="Calibri"/>
              </a:rPr>
              <a:t> </a:t>
            </a:r>
            <a:r>
              <a:rPr lang="nb-NO" sz="4000" spc="-13" dirty="0">
                <a:latin typeface="Calibri"/>
                <a:cs typeface="Calibri"/>
              </a:rPr>
              <a:t>liten og </a:t>
            </a:r>
            <a:r>
              <a:rPr lang="nb-NO" sz="4000" dirty="0">
                <a:latin typeface="Calibri"/>
                <a:cs typeface="Calibri"/>
              </a:rPr>
              <a:t>stor</a:t>
            </a:r>
            <a:r>
              <a:rPr lang="nb-NO" sz="4000" spc="-176" dirty="0">
                <a:latin typeface="Calibri"/>
                <a:cs typeface="Calibri"/>
              </a:rPr>
              <a:t> </a:t>
            </a:r>
            <a:r>
              <a:rPr lang="nb-NO" sz="4000" spc="-13" dirty="0">
                <a:latin typeface="Calibri"/>
                <a:cs typeface="Calibri"/>
              </a:rPr>
              <a:t>bokstav samt et tegn eller tall.</a:t>
            </a:r>
            <a:endParaRPr lang="nb-NO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869" y="641683"/>
            <a:ext cx="8458199" cy="1632181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 marR="12752" indent="38257">
              <a:lnSpc>
                <a:spcPct val="123800"/>
              </a:lnSpc>
              <a:spcBef>
                <a:spcPts val="251"/>
              </a:spcBef>
            </a:pPr>
            <a:r>
              <a:rPr sz="2800" spc="-163" dirty="0">
                <a:latin typeface="Calibri"/>
                <a:cs typeface="Calibri"/>
              </a:rPr>
              <a:t>For </a:t>
            </a:r>
            <a:r>
              <a:rPr sz="2800" spc="-201" dirty="0">
                <a:latin typeface="Calibri"/>
                <a:cs typeface="Calibri"/>
              </a:rPr>
              <a:t>deg </a:t>
            </a:r>
            <a:r>
              <a:rPr sz="2800" spc="-226" dirty="0">
                <a:latin typeface="Calibri"/>
                <a:cs typeface="Calibri"/>
              </a:rPr>
              <a:t>som</a:t>
            </a:r>
            <a:r>
              <a:rPr sz="2800" spc="-213" dirty="0">
                <a:latin typeface="Calibri"/>
                <a:cs typeface="Calibri"/>
              </a:rPr>
              <a:t> </a:t>
            </a:r>
            <a:r>
              <a:rPr sz="2800" spc="-176" dirty="0">
                <a:latin typeface="Calibri"/>
                <a:cs typeface="Calibri"/>
              </a:rPr>
              <a:t>har vært inne </a:t>
            </a:r>
            <a:r>
              <a:rPr sz="2800" spc="-201" dirty="0">
                <a:latin typeface="Calibri"/>
                <a:cs typeface="Calibri"/>
              </a:rPr>
              <a:t>på </a:t>
            </a:r>
            <a:r>
              <a:rPr sz="2800" spc="-176" dirty="0">
                <a:latin typeface="Calibri"/>
                <a:cs typeface="Calibri"/>
              </a:rPr>
              <a:t>Rotary</a:t>
            </a:r>
            <a:r>
              <a:rPr sz="2800" spc="-163" dirty="0">
                <a:latin typeface="Calibri"/>
                <a:cs typeface="Calibri"/>
              </a:rPr>
              <a:t> </a:t>
            </a:r>
            <a:r>
              <a:rPr sz="2800" spc="-201" dirty="0">
                <a:latin typeface="Calibri"/>
                <a:cs typeface="Calibri"/>
              </a:rPr>
              <a:t>Medlemsnett</a:t>
            </a:r>
            <a:r>
              <a:rPr sz="2800" spc="-188" dirty="0">
                <a:latin typeface="Calibri"/>
                <a:cs typeface="Calibri"/>
              </a:rPr>
              <a:t> </a:t>
            </a:r>
            <a:r>
              <a:rPr sz="2800" spc="-151" dirty="0">
                <a:latin typeface="Calibri"/>
                <a:cs typeface="Calibri"/>
              </a:rPr>
              <a:t>tidligere, </a:t>
            </a:r>
            <a:r>
              <a:rPr sz="2800" spc="-251" dirty="0">
                <a:latin typeface="Calibri"/>
                <a:cs typeface="Calibri"/>
              </a:rPr>
              <a:t>men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76" dirty="0">
                <a:latin typeface="Calibri"/>
                <a:cs typeface="Calibri"/>
              </a:rPr>
              <a:t>glemt</a:t>
            </a:r>
            <a:r>
              <a:rPr sz="2800" spc="-13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passordet,</a:t>
            </a:r>
            <a:r>
              <a:rPr sz="2800" spc="138" dirty="0">
                <a:latin typeface="Calibri"/>
                <a:cs typeface="Calibri"/>
              </a:rPr>
              <a:t> </a:t>
            </a:r>
            <a:r>
              <a:rPr sz="2800" spc="-151" dirty="0">
                <a:latin typeface="Calibri"/>
                <a:cs typeface="Calibri"/>
              </a:rPr>
              <a:t>eller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ikke</a:t>
            </a:r>
            <a:r>
              <a:rPr sz="2800" spc="38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husker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at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de</a:t>
            </a:r>
            <a:r>
              <a:rPr lang="nb-NO" sz="2800" spc="-163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76" dirty="0">
                <a:latin typeface="Calibri"/>
                <a:cs typeface="Calibri"/>
              </a:rPr>
              <a:t>har</a:t>
            </a:r>
            <a:r>
              <a:rPr sz="2800" spc="63" dirty="0">
                <a:latin typeface="Calibri"/>
                <a:cs typeface="Calibri"/>
              </a:rPr>
              <a:t> </a:t>
            </a:r>
            <a:r>
              <a:rPr sz="2800" spc="-176" dirty="0">
                <a:latin typeface="Calibri"/>
                <a:cs typeface="Calibri"/>
              </a:rPr>
              <a:t>vært</a:t>
            </a:r>
            <a:r>
              <a:rPr sz="2800" spc="88" dirty="0">
                <a:latin typeface="Calibri"/>
                <a:cs typeface="Calibri"/>
              </a:rPr>
              <a:t> </a:t>
            </a:r>
            <a:r>
              <a:rPr sz="2800" spc="-163" dirty="0">
                <a:latin typeface="Calibri"/>
                <a:cs typeface="Calibri"/>
              </a:rPr>
              <a:t>der:</a:t>
            </a:r>
            <a:r>
              <a:rPr lang="nb-NO" sz="2800" spc="-163" dirty="0">
                <a:latin typeface="Calibri"/>
                <a:cs typeface="Calibri"/>
              </a:rPr>
              <a:t> </a:t>
            </a:r>
          </a:p>
          <a:p>
            <a:pPr marL="31881" marR="12752" indent="38257">
              <a:lnSpc>
                <a:spcPct val="123800"/>
              </a:lnSpc>
              <a:spcBef>
                <a:spcPts val="251"/>
              </a:spcBef>
            </a:pPr>
            <a:r>
              <a:rPr sz="2800" spc="-188" dirty="0">
                <a:latin typeface="Calibri"/>
                <a:cs typeface="Calibri"/>
              </a:rPr>
              <a:t>Bruk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63" dirty="0" err="1">
                <a:latin typeface="Calibri"/>
                <a:cs typeface="Calibri"/>
              </a:rPr>
              <a:t>adressen</a:t>
            </a:r>
            <a:r>
              <a:rPr sz="2800" spc="-163" dirty="0">
                <a:latin typeface="Calibri"/>
                <a:cs typeface="Calibri"/>
              </a:rPr>
              <a:t>:</a:t>
            </a:r>
            <a:r>
              <a:rPr lang="nb-NO" sz="2800" spc="-163" dirty="0">
                <a:latin typeface="Calibri"/>
                <a:cs typeface="Calibri"/>
              </a:rPr>
              <a:t>  </a:t>
            </a:r>
            <a:r>
              <a:rPr sz="2800" u="sng" spc="-13" dirty="0">
                <a:solidFill>
                  <a:srgbClr val="0460C1"/>
                </a:solidFill>
                <a:uFill>
                  <a:solidFill>
                    <a:srgbClr val="0460C1"/>
                  </a:solidFill>
                </a:uFill>
                <a:latin typeface="Trebuchet MS"/>
                <a:cs typeface="Trebuchet MS"/>
                <a:hlinkClick r:id="rId2"/>
              </a:rPr>
              <a:t>https://medlemsnett.rotary.no</a:t>
            </a:r>
            <a:endParaRPr sz="2800" u="sng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7846" y="-7599917"/>
            <a:ext cx="2507383" cy="94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6269" y="1466850"/>
            <a:ext cx="9220200" cy="71517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29D4D12-6170-1394-F567-12F64A6D89F1}"/>
              </a:ext>
            </a:extLst>
          </p:cNvPr>
          <p:cNvSpPr txBox="1"/>
          <p:nvPr/>
        </p:nvSpPr>
        <p:spPr>
          <a:xfrm>
            <a:off x="829469" y="4362450"/>
            <a:ext cx="8686800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 marR="12752">
              <a:lnSpc>
                <a:spcPct val="143100"/>
              </a:lnSpc>
            </a:pPr>
            <a:r>
              <a:rPr lang="nb-NO" sz="2800" dirty="0"/>
              <a:t>Før musepekeren til «</a:t>
            </a:r>
            <a:r>
              <a:rPr lang="nb-NO" sz="2800" dirty="0" err="1"/>
              <a:t>Forgot</a:t>
            </a:r>
            <a:r>
              <a:rPr lang="nb-NO" sz="2800" dirty="0"/>
              <a:t> </a:t>
            </a:r>
            <a:r>
              <a:rPr lang="nb-NO" sz="2800" dirty="0" err="1"/>
              <a:t>password</a:t>
            </a:r>
            <a:r>
              <a:rPr lang="nb-NO" sz="2800" dirty="0"/>
              <a:t>» og trykk EN gang. Har du besøkt Medlemsnett tidligere, ser du bildet på neste side her.</a:t>
            </a:r>
          </a:p>
          <a:p>
            <a:pPr marL="31881" marR="12752">
              <a:lnSpc>
                <a:spcPct val="143100"/>
              </a:lnSpc>
            </a:pPr>
            <a:r>
              <a:rPr lang="nb-NO" sz="2800" dirty="0"/>
              <a:t>Hvis ikke systemet finner deg, så får du en feilmelding om at du ikke finnes i systemet.  Gå da til kapittelet "For deg som aldri har vært inne på Rotary Medlemsnett".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>
            <a:extLst>
              <a:ext uri="{FF2B5EF4-FFF2-40B4-BE49-F238E27FC236}">
                <a16:creationId xmlns:a16="http://schemas.microsoft.com/office/drawing/2014/main" id="{97A1533F-3BC4-1D93-EEC4-65364FF6CD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9469" y="400050"/>
            <a:ext cx="6400800" cy="8153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A7FEF25-7200-6E65-788B-EC691FA04CD7}"/>
              </a:ext>
            </a:extLst>
          </p:cNvPr>
          <p:cNvSpPr txBox="1"/>
          <p:nvPr/>
        </p:nvSpPr>
        <p:spPr>
          <a:xfrm>
            <a:off x="1058069" y="2914650"/>
            <a:ext cx="10591800" cy="712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lang="nb-NO" sz="3200" dirty="0">
                <a:cs typeface="Calibri"/>
              </a:rPr>
              <a:t>Husk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at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du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må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bruke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den</a:t>
            </a:r>
            <a:r>
              <a:rPr lang="nb-NO" sz="3200" spc="8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epost-</a:t>
            </a:r>
            <a:r>
              <a:rPr lang="nb-NO" sz="3200" dirty="0">
                <a:cs typeface="Calibri"/>
              </a:rPr>
              <a:t>adressen</a:t>
            </a:r>
            <a:r>
              <a:rPr lang="nb-NO" sz="3200" spc="-6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som</a:t>
            </a:r>
            <a:r>
              <a:rPr lang="nb-NO" sz="3200" spc="-25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er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registrert</a:t>
            </a:r>
            <a:r>
              <a:rPr lang="nb-NO" sz="3200" spc="-50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i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klubben.</a:t>
            </a:r>
          </a:p>
          <a:p>
            <a:pPr marL="31881">
              <a:spcBef>
                <a:spcPts val="251"/>
              </a:spcBef>
            </a:pPr>
            <a:endParaRPr lang="nb-NO" sz="3200" dirty="0"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3200" dirty="0">
                <a:cs typeface="Calibri"/>
              </a:rPr>
              <a:t>Bruker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du en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25" dirty="0">
                <a:cs typeface="Calibri"/>
              </a:rPr>
              <a:t>annen</a:t>
            </a:r>
            <a:r>
              <a:rPr lang="nb-NO" sz="3200" spc="7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epost</a:t>
            </a:r>
            <a:r>
              <a:rPr lang="nb-NO" sz="3200" spc="-25" dirty="0">
                <a:cs typeface="Calibri"/>
              </a:rPr>
              <a:t>-</a:t>
            </a:r>
            <a:r>
              <a:rPr lang="nb-NO" sz="3200" spc="-13" dirty="0">
                <a:cs typeface="Calibri"/>
              </a:rPr>
              <a:t>adresse,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får</a:t>
            </a:r>
            <a:r>
              <a:rPr lang="nb-NO" sz="3200" spc="-25" dirty="0">
                <a:cs typeface="Calibri"/>
              </a:rPr>
              <a:t> du</a:t>
            </a:r>
            <a:r>
              <a:rPr lang="nb-NO" sz="3200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beskjed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om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å</a:t>
            </a:r>
            <a:r>
              <a:rPr lang="nb-NO" sz="3200" spc="-13" dirty="0">
                <a:cs typeface="Calibri"/>
              </a:rPr>
              <a:t> opprette </a:t>
            </a:r>
            <a:r>
              <a:rPr lang="nb-NO" sz="3200" dirty="0">
                <a:cs typeface="Calibri"/>
              </a:rPr>
              <a:t>ny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bruker hos</a:t>
            </a:r>
            <a:r>
              <a:rPr lang="nb-NO" sz="3200" spc="50" dirty="0">
                <a:cs typeface="Calibri"/>
              </a:rPr>
              <a:t> M</a:t>
            </a:r>
            <a:r>
              <a:rPr lang="nb-NO" sz="3200" spc="-13" dirty="0">
                <a:cs typeface="Calibri"/>
              </a:rPr>
              <a:t>edlemsnett.</a:t>
            </a:r>
          </a:p>
          <a:p>
            <a:pPr marL="31881" marR="12752">
              <a:lnSpc>
                <a:spcPct val="101400"/>
              </a:lnSpc>
              <a:spcBef>
                <a:spcPts val="50"/>
              </a:spcBef>
            </a:pPr>
            <a:r>
              <a:rPr lang="nb-NO" sz="3200" spc="-13" dirty="0">
                <a:cs typeface="Calibri"/>
              </a:rPr>
              <a:t>(Du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får opprettet</a:t>
            </a:r>
            <a:r>
              <a:rPr lang="nb-NO" sz="3200" spc="-25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ny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bruker,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25" dirty="0">
                <a:cs typeface="Calibri"/>
              </a:rPr>
              <a:t>men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ingenting</a:t>
            </a:r>
            <a:r>
              <a:rPr lang="nb-NO" sz="3200" dirty="0">
                <a:cs typeface="Calibri"/>
              </a:rPr>
              <a:t> vil</a:t>
            </a:r>
            <a:r>
              <a:rPr lang="nb-NO" sz="3200" spc="-13" dirty="0">
                <a:cs typeface="Calibri"/>
              </a:rPr>
              <a:t> skje,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fordi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det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er</a:t>
            </a:r>
            <a:r>
              <a:rPr lang="nb-NO" sz="3200" spc="8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epost-</a:t>
            </a:r>
            <a:r>
              <a:rPr lang="nb-NO" sz="3200" dirty="0">
                <a:cs typeface="Calibri"/>
              </a:rPr>
              <a:t>adressen</a:t>
            </a:r>
            <a:r>
              <a:rPr lang="nb-NO" sz="3200" spc="-13" dirty="0">
                <a:cs typeface="Calibri"/>
              </a:rPr>
              <a:t> som </a:t>
            </a:r>
            <a:r>
              <a:rPr lang="nb-NO" sz="3200" dirty="0">
                <a:cs typeface="Calibri"/>
              </a:rPr>
              <a:t>er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registrert </a:t>
            </a:r>
            <a:r>
              <a:rPr lang="nb-NO" sz="3200" spc="-638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i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klubben </a:t>
            </a:r>
            <a:r>
              <a:rPr lang="nb-NO" sz="3200" dirty="0">
                <a:cs typeface="Calibri"/>
              </a:rPr>
              <a:t>som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gir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deg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tilgang</a:t>
            </a:r>
            <a:r>
              <a:rPr lang="nb-NO" sz="3200" dirty="0">
                <a:cs typeface="Calibri"/>
              </a:rPr>
              <a:t> til</a:t>
            </a:r>
            <a:r>
              <a:rPr lang="nb-NO" sz="3200" spc="-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opplysninger).</a:t>
            </a:r>
          </a:p>
          <a:p>
            <a:pPr marL="31881" marR="12752">
              <a:lnSpc>
                <a:spcPct val="101400"/>
              </a:lnSpc>
              <a:spcBef>
                <a:spcPts val="50"/>
              </a:spcBef>
            </a:pPr>
            <a:endParaRPr lang="nb-NO" sz="3200" dirty="0"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3200" spc="-13" dirty="0">
                <a:cs typeface="Calibri"/>
              </a:rPr>
              <a:t>Hvis</a:t>
            </a:r>
            <a:r>
              <a:rPr lang="nb-NO" sz="3200" spc="38" dirty="0">
                <a:cs typeface="Calibri"/>
              </a:rPr>
              <a:t> </a:t>
            </a:r>
            <a:r>
              <a:rPr lang="nb-NO" sz="3200" spc="-25" dirty="0">
                <a:cs typeface="Calibri"/>
              </a:rPr>
              <a:t>du</a:t>
            </a:r>
            <a:r>
              <a:rPr lang="nb-NO" sz="3200" spc="38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av</a:t>
            </a:r>
            <a:r>
              <a:rPr lang="nb-NO" sz="3200" spc="-50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en</a:t>
            </a:r>
            <a:r>
              <a:rPr lang="nb-NO" sz="3200" spc="13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eller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annen</a:t>
            </a:r>
            <a:r>
              <a:rPr lang="nb-NO" sz="3200" spc="38" dirty="0">
                <a:cs typeface="Calibri"/>
              </a:rPr>
              <a:t> </a:t>
            </a:r>
            <a:r>
              <a:rPr lang="nb-NO" sz="3200" spc="-25" dirty="0">
                <a:cs typeface="Calibri"/>
              </a:rPr>
              <a:t>grunn</a:t>
            </a:r>
            <a:r>
              <a:rPr lang="nb-NO" sz="3200" spc="3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ønsker </a:t>
            </a:r>
            <a:r>
              <a:rPr lang="nb-NO" sz="3200" dirty="0">
                <a:cs typeface="Calibri"/>
              </a:rPr>
              <a:t>å</a:t>
            </a:r>
            <a:r>
              <a:rPr lang="nb-NO" sz="3200" spc="-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skifte</a:t>
            </a:r>
            <a:r>
              <a:rPr lang="nb-NO" sz="3200" spc="13" dirty="0">
                <a:cs typeface="Calibri"/>
              </a:rPr>
              <a:t> passord,</a:t>
            </a:r>
            <a:r>
              <a:rPr lang="nb-NO" sz="3200" spc="-38" dirty="0">
                <a:cs typeface="Calibri"/>
              </a:rPr>
              <a:t> </a:t>
            </a:r>
          </a:p>
          <a:p>
            <a:pPr marL="31881">
              <a:spcBef>
                <a:spcPts val="50"/>
              </a:spcBef>
            </a:pPr>
            <a:r>
              <a:rPr lang="nb-NO" sz="3200" spc="-13" dirty="0">
                <a:cs typeface="Calibri"/>
              </a:rPr>
              <a:t>bruker </a:t>
            </a:r>
            <a:r>
              <a:rPr lang="nb-NO" sz="3200" dirty="0">
                <a:cs typeface="Calibri"/>
              </a:rPr>
              <a:t>du</a:t>
            </a:r>
            <a:r>
              <a:rPr lang="nb-NO" sz="3200" spc="-13" dirty="0">
                <a:cs typeface="Calibri"/>
              </a:rPr>
              <a:t> oppskriften på forrige side.</a:t>
            </a:r>
            <a:endParaRPr lang="nb-NO" sz="3200" dirty="0">
              <a:cs typeface="Calibri"/>
            </a:endParaRPr>
          </a:p>
          <a:p>
            <a:pPr>
              <a:spcBef>
                <a:spcPts val="88"/>
              </a:spcBef>
            </a:pPr>
            <a:endParaRPr lang="nb-NO" sz="3200" dirty="0">
              <a:cs typeface="Calibri"/>
            </a:endParaRPr>
          </a:p>
          <a:p>
            <a:pPr marL="31881"/>
            <a:r>
              <a:rPr lang="nb-NO" sz="3200" dirty="0">
                <a:cs typeface="Calibri"/>
              </a:rPr>
              <a:t>Når</a:t>
            </a:r>
            <a:r>
              <a:rPr lang="nb-NO" sz="3200" spc="-25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du</a:t>
            </a:r>
            <a:r>
              <a:rPr lang="nb-NO" sz="3200" spc="-13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er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registrert,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dirty="0">
                <a:cs typeface="Calibri"/>
              </a:rPr>
              <a:t>har</a:t>
            </a:r>
            <a:r>
              <a:rPr lang="nb-NO" sz="3200" spc="-38" dirty="0">
                <a:cs typeface="Calibri"/>
              </a:rPr>
              <a:t> </a:t>
            </a:r>
            <a:r>
              <a:rPr lang="nb-NO" sz="3200" spc="-25" dirty="0">
                <a:cs typeface="Calibri"/>
              </a:rPr>
              <a:t>du</a:t>
            </a:r>
            <a:r>
              <a:rPr lang="nb-NO" sz="3200" spc="38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tilgang</a:t>
            </a:r>
            <a:r>
              <a:rPr lang="nb-NO" sz="3200" dirty="0">
                <a:cs typeface="Calibri"/>
              </a:rPr>
              <a:t> til</a:t>
            </a:r>
            <a:r>
              <a:rPr lang="nb-NO" sz="3200" spc="25" dirty="0">
                <a:cs typeface="Calibri"/>
              </a:rPr>
              <a:t> </a:t>
            </a:r>
            <a:r>
              <a:rPr lang="nb-NO" sz="3200" spc="-13" dirty="0">
                <a:cs typeface="Calibri"/>
              </a:rPr>
              <a:t>Medlemsnett:</a:t>
            </a:r>
            <a:endParaRPr lang="nb-NO" sz="3200" dirty="0">
              <a:cs typeface="Calibri"/>
            </a:endParaRPr>
          </a:p>
          <a:p>
            <a:pPr marL="31881">
              <a:spcBef>
                <a:spcPts val="50"/>
              </a:spcBef>
            </a:pPr>
            <a:r>
              <a:rPr lang="nb-NO" sz="3200" u="sng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Trebuchet MS"/>
                <a:hlinkClick r:id="rId3"/>
              </a:rPr>
              <a:t>https://medlemsnett.rotary.no</a:t>
            </a:r>
            <a:endParaRPr lang="nb-NO" sz="32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067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5334" y="3981450"/>
            <a:ext cx="10911135" cy="5874496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3600" b="1" spc="-100" dirty="0">
                <a:latin typeface="Calibri"/>
                <a:cs typeface="Calibri"/>
              </a:rPr>
              <a:t>Hvordan</a:t>
            </a:r>
            <a:r>
              <a:rPr sz="3600" b="1" spc="-13" dirty="0">
                <a:latin typeface="Calibri"/>
                <a:cs typeface="Calibri"/>
              </a:rPr>
              <a:t> </a:t>
            </a:r>
            <a:r>
              <a:rPr sz="3600" b="1" spc="-63" dirty="0" err="1">
                <a:latin typeface="Calibri"/>
                <a:cs typeface="Calibri"/>
              </a:rPr>
              <a:t>skifte</a:t>
            </a:r>
            <a:r>
              <a:rPr sz="3600" b="1" spc="38" dirty="0">
                <a:latin typeface="Calibri"/>
                <a:cs typeface="Calibri"/>
              </a:rPr>
              <a:t> </a:t>
            </a:r>
            <a:r>
              <a:rPr lang="nb-NO" sz="3600" b="1" spc="-88" dirty="0">
                <a:latin typeface="Calibri"/>
                <a:cs typeface="Calibri"/>
              </a:rPr>
              <a:t>e</a:t>
            </a:r>
            <a:r>
              <a:rPr sz="3600" b="1" spc="-88" dirty="0">
                <a:latin typeface="Calibri"/>
                <a:cs typeface="Calibri"/>
              </a:rPr>
              <a:t>post</a:t>
            </a:r>
            <a:r>
              <a:rPr lang="nb-NO" sz="3600" b="1" spc="-38" dirty="0">
                <a:latin typeface="Calibri"/>
                <a:cs typeface="Calibri"/>
              </a:rPr>
              <a:t>-</a:t>
            </a:r>
            <a:r>
              <a:rPr sz="3600" b="1" spc="-88" dirty="0" err="1">
                <a:latin typeface="Calibri"/>
                <a:cs typeface="Calibri"/>
              </a:rPr>
              <a:t>adresse</a:t>
            </a:r>
            <a:r>
              <a:rPr lang="nb-NO" sz="3600" b="1" spc="-88" dirty="0">
                <a:latin typeface="Calibri"/>
                <a:cs typeface="Calibri"/>
              </a:rPr>
              <a:t>:</a:t>
            </a:r>
          </a:p>
          <a:p>
            <a:pPr marL="31881">
              <a:spcBef>
                <a:spcPts val="251"/>
              </a:spcBef>
            </a:pPr>
            <a:r>
              <a:rPr sz="3600" spc="-13" dirty="0" err="1">
                <a:latin typeface="Calibri"/>
                <a:cs typeface="Calibri"/>
              </a:rPr>
              <a:t>L</a:t>
            </a:r>
            <a:r>
              <a:rPr sz="3600" spc="13" dirty="0" err="1">
                <a:latin typeface="Calibri"/>
                <a:cs typeface="Calibri"/>
              </a:rPr>
              <a:t>o</a:t>
            </a:r>
            <a:r>
              <a:rPr sz="3600" spc="-13" dirty="0" err="1">
                <a:latin typeface="Calibri"/>
                <a:cs typeface="Calibri"/>
              </a:rPr>
              <a:t>g</a:t>
            </a:r>
            <a:r>
              <a:rPr sz="3600" dirty="0" err="1">
                <a:latin typeface="Calibri"/>
                <a:cs typeface="Calibri"/>
              </a:rPr>
              <a:t>g</a:t>
            </a:r>
            <a:r>
              <a:rPr sz="3600" spc="-251" dirty="0">
                <a:latin typeface="Calibri"/>
                <a:cs typeface="Calibri"/>
              </a:rPr>
              <a:t> </a:t>
            </a:r>
            <a:r>
              <a:rPr sz="3600" spc="13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eg</a:t>
            </a:r>
            <a:r>
              <a:rPr sz="3600" spc="-188" dirty="0">
                <a:latin typeface="Calibri"/>
                <a:cs typeface="Calibri"/>
              </a:rPr>
              <a:t> </a:t>
            </a:r>
            <a:r>
              <a:rPr sz="3600" spc="-38" dirty="0">
                <a:latin typeface="Calibri"/>
                <a:cs typeface="Calibri"/>
              </a:rPr>
              <a:t>i</a:t>
            </a:r>
            <a:r>
              <a:rPr sz="3600" spc="13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201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176" dirty="0">
                <a:latin typeface="Calibri"/>
                <a:cs typeface="Calibri"/>
              </a:rPr>
              <a:t> </a:t>
            </a:r>
            <a:r>
              <a:rPr sz="3600" spc="-25" dirty="0" err="1">
                <a:latin typeface="Calibri"/>
                <a:cs typeface="Calibri"/>
              </a:rPr>
              <a:t>M</a:t>
            </a:r>
            <a:r>
              <a:rPr sz="3600" dirty="0" err="1">
                <a:latin typeface="Calibri"/>
                <a:cs typeface="Calibri"/>
              </a:rPr>
              <a:t>e</a:t>
            </a:r>
            <a:r>
              <a:rPr sz="3600" spc="25" dirty="0" err="1">
                <a:latin typeface="Calibri"/>
                <a:cs typeface="Calibri"/>
              </a:rPr>
              <a:t>d</a:t>
            </a:r>
            <a:r>
              <a:rPr sz="3600" dirty="0" err="1">
                <a:latin typeface="Calibri"/>
                <a:cs typeface="Calibri"/>
              </a:rPr>
              <a:t>le</a:t>
            </a:r>
            <a:r>
              <a:rPr sz="3600" spc="-50" dirty="0" err="1">
                <a:latin typeface="Calibri"/>
                <a:cs typeface="Calibri"/>
              </a:rPr>
              <a:t>m</a:t>
            </a:r>
            <a:r>
              <a:rPr sz="3600" spc="13" dirty="0" err="1">
                <a:latin typeface="Calibri"/>
                <a:cs typeface="Calibri"/>
              </a:rPr>
              <a:t>sn</a:t>
            </a:r>
            <a:r>
              <a:rPr sz="3600" dirty="0" err="1">
                <a:latin typeface="Calibri"/>
                <a:cs typeface="Calibri"/>
              </a:rPr>
              <a:t>et</a:t>
            </a:r>
            <a:r>
              <a:rPr sz="3600" spc="13" dirty="0" err="1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lang="nb-NO" sz="3600" dirty="0">
                <a:latin typeface="Calibri"/>
                <a:cs typeface="Calibri"/>
              </a:rPr>
              <a:t> </a:t>
            </a:r>
          </a:p>
          <a:p>
            <a:pPr marL="31881">
              <a:spcBef>
                <a:spcPts val="251"/>
              </a:spcBef>
            </a:pPr>
            <a:r>
              <a:rPr sz="3600" spc="-100" dirty="0" err="1">
                <a:latin typeface="Calibri"/>
                <a:cs typeface="Calibri"/>
              </a:rPr>
              <a:t>På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38" dirty="0">
                <a:latin typeface="Calibri"/>
                <a:cs typeface="Calibri"/>
              </a:rPr>
              <a:t>me</a:t>
            </a:r>
            <a:r>
              <a:rPr sz="3600" spc="-50" dirty="0">
                <a:latin typeface="Calibri"/>
                <a:cs typeface="Calibri"/>
              </a:rPr>
              <a:t>n</a:t>
            </a:r>
            <a:r>
              <a:rPr sz="3600" spc="-113" dirty="0">
                <a:latin typeface="Calibri"/>
                <a:cs typeface="Calibri"/>
              </a:rPr>
              <a:t>y</a:t>
            </a:r>
            <a:r>
              <a:rPr sz="3600" spc="-100" dirty="0">
                <a:latin typeface="Calibri"/>
                <a:cs typeface="Calibri"/>
              </a:rPr>
              <a:t>en</a:t>
            </a:r>
            <a:r>
              <a:rPr sz="3600" spc="-138" dirty="0">
                <a:latin typeface="Calibri"/>
                <a:cs typeface="Calibri"/>
              </a:rPr>
              <a:t> </a:t>
            </a:r>
            <a:r>
              <a:rPr sz="3600" spc="-63" dirty="0">
                <a:latin typeface="Calibri"/>
                <a:cs typeface="Calibri"/>
              </a:rPr>
              <a:t>til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13" dirty="0">
                <a:latin typeface="Calibri"/>
                <a:cs typeface="Calibri"/>
              </a:rPr>
              <a:t>v</a:t>
            </a:r>
            <a:r>
              <a:rPr sz="3600" spc="-100" dirty="0">
                <a:latin typeface="Calibri"/>
                <a:cs typeface="Calibri"/>
              </a:rPr>
              <a:t>e</a:t>
            </a:r>
            <a:r>
              <a:rPr sz="3600" spc="-88" dirty="0">
                <a:latin typeface="Calibri"/>
                <a:cs typeface="Calibri"/>
              </a:rPr>
              <a:t>n</a:t>
            </a:r>
            <a:r>
              <a:rPr sz="3600" spc="-100" dirty="0">
                <a:latin typeface="Calibri"/>
                <a:cs typeface="Calibri"/>
              </a:rPr>
              <a:t>s</a:t>
            </a:r>
            <a:r>
              <a:rPr sz="3600" spc="-75" dirty="0">
                <a:latin typeface="Calibri"/>
                <a:cs typeface="Calibri"/>
              </a:rPr>
              <a:t>t</a:t>
            </a:r>
            <a:r>
              <a:rPr sz="3600" spc="-13" dirty="0">
                <a:latin typeface="Calibri"/>
                <a:cs typeface="Calibri"/>
              </a:rPr>
              <a:t>r</a:t>
            </a:r>
            <a:r>
              <a:rPr sz="3600" spc="-75" dirty="0">
                <a:latin typeface="Calibri"/>
                <a:cs typeface="Calibri"/>
              </a:rPr>
              <a:t>e,</a:t>
            </a:r>
            <a:r>
              <a:rPr sz="3600" spc="-126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t</a:t>
            </a:r>
            <a:r>
              <a:rPr sz="3600" spc="-13" dirty="0">
                <a:latin typeface="Calibri"/>
                <a:cs typeface="Calibri"/>
              </a:rPr>
              <a:t>r</a:t>
            </a:r>
            <a:r>
              <a:rPr sz="3600" spc="-63" dirty="0">
                <a:latin typeface="Calibri"/>
                <a:cs typeface="Calibri"/>
              </a:rPr>
              <a:t>y</a:t>
            </a:r>
            <a:r>
              <a:rPr sz="3600" spc="-88" dirty="0">
                <a:latin typeface="Calibri"/>
                <a:cs typeface="Calibri"/>
              </a:rPr>
              <a:t>k</a:t>
            </a:r>
            <a:r>
              <a:rPr sz="3600" spc="-100" dirty="0">
                <a:latin typeface="Calibri"/>
                <a:cs typeface="Calibri"/>
              </a:rPr>
              <a:t>k</a:t>
            </a:r>
            <a:r>
              <a:rPr sz="3600" spc="-138" dirty="0">
                <a:latin typeface="Calibri"/>
                <a:cs typeface="Calibri"/>
              </a:rPr>
              <a:t> </a:t>
            </a:r>
            <a:r>
              <a:rPr sz="3600" spc="-88" dirty="0">
                <a:latin typeface="Calibri"/>
                <a:cs typeface="Calibri"/>
              </a:rPr>
              <a:t>p</a:t>
            </a:r>
            <a:r>
              <a:rPr sz="3600" spc="-100" dirty="0">
                <a:latin typeface="Calibri"/>
                <a:cs typeface="Calibri"/>
              </a:rPr>
              <a:t>å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0" dirty="0">
                <a:latin typeface="Calibri"/>
                <a:cs typeface="Calibri"/>
              </a:rPr>
              <a:t>d</a:t>
            </a:r>
            <a:r>
              <a:rPr sz="3600" spc="-75" dirty="0">
                <a:latin typeface="Calibri"/>
                <a:cs typeface="Calibri"/>
              </a:rPr>
              <a:t>in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88" dirty="0" err="1">
                <a:latin typeface="Calibri"/>
                <a:cs typeface="Calibri"/>
              </a:rPr>
              <a:t>pro</a:t>
            </a:r>
            <a:r>
              <a:rPr sz="3600" spc="-63" dirty="0" err="1">
                <a:latin typeface="Calibri"/>
                <a:cs typeface="Calibri"/>
              </a:rPr>
              <a:t>fil</a:t>
            </a:r>
            <a:r>
              <a:rPr lang="nb-NO" sz="3600" spc="-63" dirty="0">
                <a:latin typeface="Calibri"/>
                <a:cs typeface="Calibri"/>
              </a:rPr>
              <a:t>.</a:t>
            </a:r>
          </a:p>
          <a:p>
            <a:pPr marL="31881"/>
            <a:endParaRPr lang="nb-NO" sz="3600" spc="-63" dirty="0">
              <a:latin typeface="Calibri"/>
              <a:cs typeface="Calibri"/>
            </a:endParaRPr>
          </a:p>
          <a:p>
            <a:pPr marL="31881">
              <a:spcBef>
                <a:spcPts val="251"/>
              </a:spcBef>
            </a:pPr>
            <a:r>
              <a:rPr lang="nb-NO" sz="3600" spc="-88" dirty="0">
                <a:latin typeface="Calibri"/>
                <a:cs typeface="Calibri"/>
              </a:rPr>
              <a:t>Logg</a:t>
            </a:r>
            <a:r>
              <a:rPr lang="nb-NO" sz="3600" spc="-100" dirty="0">
                <a:latin typeface="Calibri"/>
                <a:cs typeface="Calibri"/>
              </a:rPr>
              <a:t> </a:t>
            </a:r>
            <a:r>
              <a:rPr lang="nb-NO" sz="3600" spc="-75" dirty="0">
                <a:latin typeface="Calibri"/>
                <a:cs typeface="Calibri"/>
              </a:rPr>
              <a:t>ut</a:t>
            </a:r>
            <a:r>
              <a:rPr lang="nb-NO" sz="3600" spc="-63" dirty="0">
                <a:latin typeface="Calibri"/>
                <a:cs typeface="Calibri"/>
              </a:rPr>
              <a:t> </a:t>
            </a:r>
            <a:r>
              <a:rPr lang="nb-NO" sz="3600" spc="-100" dirty="0">
                <a:latin typeface="Calibri"/>
                <a:cs typeface="Calibri"/>
              </a:rPr>
              <a:t>av</a:t>
            </a:r>
            <a:r>
              <a:rPr lang="nb-NO" sz="3600" spc="-88" dirty="0">
                <a:latin typeface="Calibri"/>
                <a:cs typeface="Calibri"/>
              </a:rPr>
              <a:t> medlemsnett,</a:t>
            </a:r>
            <a:r>
              <a:rPr lang="nb-NO" sz="3600" spc="-113" dirty="0">
                <a:latin typeface="Calibri"/>
                <a:cs typeface="Calibri"/>
              </a:rPr>
              <a:t> </a:t>
            </a:r>
            <a:r>
              <a:rPr lang="nb-NO" sz="3600" spc="-75" dirty="0">
                <a:latin typeface="Calibri"/>
                <a:cs typeface="Calibri"/>
              </a:rPr>
              <a:t>øverst</a:t>
            </a:r>
            <a:r>
              <a:rPr lang="nb-NO" sz="3600" spc="-50" dirty="0">
                <a:latin typeface="Calibri"/>
                <a:cs typeface="Calibri"/>
              </a:rPr>
              <a:t> </a:t>
            </a:r>
            <a:r>
              <a:rPr lang="nb-NO" sz="3600" spc="-63" dirty="0">
                <a:latin typeface="Calibri"/>
                <a:cs typeface="Calibri"/>
              </a:rPr>
              <a:t>til</a:t>
            </a:r>
            <a:r>
              <a:rPr lang="nb-NO" sz="3600" spc="-13" dirty="0">
                <a:latin typeface="Calibri"/>
                <a:cs typeface="Calibri"/>
              </a:rPr>
              <a:t> </a:t>
            </a:r>
            <a:r>
              <a:rPr lang="nb-NO" sz="3600" spc="-88" dirty="0">
                <a:latin typeface="Calibri"/>
                <a:cs typeface="Calibri"/>
              </a:rPr>
              <a:t>høyre,</a:t>
            </a:r>
            <a:r>
              <a:rPr lang="nb-NO" sz="3600" spc="-63" dirty="0">
                <a:latin typeface="Calibri"/>
                <a:cs typeface="Calibri"/>
              </a:rPr>
              <a:t> </a:t>
            </a:r>
            <a:r>
              <a:rPr lang="nb-NO" sz="3600" spc="-75" dirty="0">
                <a:latin typeface="Calibri"/>
                <a:cs typeface="Calibri"/>
              </a:rPr>
              <a:t>trekanten</a:t>
            </a:r>
            <a:r>
              <a:rPr lang="nb-NO" sz="3600" spc="-25" dirty="0">
                <a:latin typeface="Calibri"/>
                <a:cs typeface="Calibri"/>
              </a:rPr>
              <a:t> </a:t>
            </a:r>
            <a:r>
              <a:rPr lang="nb-NO" sz="3600" spc="-113" dirty="0">
                <a:latin typeface="Calibri"/>
                <a:cs typeface="Calibri"/>
              </a:rPr>
              <a:t>ved</a:t>
            </a:r>
            <a:r>
              <a:rPr lang="nb-NO" sz="3600" spc="-50" dirty="0">
                <a:latin typeface="Calibri"/>
                <a:cs typeface="Calibri"/>
              </a:rPr>
              <a:t> </a:t>
            </a:r>
            <a:r>
              <a:rPr lang="nb-NO" sz="3600" spc="-88" dirty="0">
                <a:latin typeface="Calibri"/>
                <a:cs typeface="Calibri"/>
              </a:rPr>
              <a:t>siden</a:t>
            </a:r>
            <a:r>
              <a:rPr lang="nb-NO" sz="3600" spc="-38" dirty="0">
                <a:latin typeface="Calibri"/>
                <a:cs typeface="Calibri"/>
              </a:rPr>
              <a:t> </a:t>
            </a:r>
            <a:r>
              <a:rPr lang="nb-NO" sz="3600" spc="-75" dirty="0">
                <a:latin typeface="Calibri"/>
                <a:cs typeface="Calibri"/>
              </a:rPr>
              <a:t>av</a:t>
            </a:r>
            <a:r>
              <a:rPr lang="nb-NO" sz="3600" spc="-88" dirty="0">
                <a:latin typeface="Calibri"/>
                <a:cs typeface="Calibri"/>
              </a:rPr>
              <a:t> navnet</a:t>
            </a:r>
            <a:r>
              <a:rPr lang="nb-NO" sz="3600" dirty="0">
                <a:latin typeface="Calibri"/>
                <a:cs typeface="Calibri"/>
              </a:rPr>
              <a:t> </a:t>
            </a:r>
            <a:r>
              <a:rPr lang="nb-NO" sz="3600" spc="-63" dirty="0">
                <a:latin typeface="Calibri"/>
                <a:cs typeface="Calibri"/>
              </a:rPr>
              <a:t>ditt.</a:t>
            </a:r>
            <a:endParaRPr lang="nb-NO" sz="3600" dirty="0">
              <a:latin typeface="Calibri"/>
              <a:cs typeface="Calibri"/>
            </a:endParaRPr>
          </a:p>
          <a:p>
            <a:pPr marL="31881" marR="12752">
              <a:lnSpc>
                <a:spcPct val="119400"/>
              </a:lnSpc>
              <a:spcBef>
                <a:spcPts val="13"/>
              </a:spcBef>
            </a:pPr>
            <a:r>
              <a:rPr lang="nb-NO" sz="3600" b="1" spc="-88" dirty="0">
                <a:latin typeface="Calibri"/>
                <a:cs typeface="Calibri"/>
              </a:rPr>
              <a:t>Logg </a:t>
            </a:r>
            <a:r>
              <a:rPr lang="nb-NO" sz="3600" b="1" spc="-100" dirty="0">
                <a:latin typeface="Calibri"/>
                <a:cs typeface="Calibri"/>
              </a:rPr>
              <a:t>deg </a:t>
            </a:r>
            <a:r>
              <a:rPr lang="nb-NO" sz="3600" b="1" spc="-75" dirty="0">
                <a:latin typeface="Calibri"/>
                <a:cs typeface="Calibri"/>
              </a:rPr>
              <a:t>så inn </a:t>
            </a:r>
            <a:r>
              <a:rPr lang="nb-NO" sz="3600" b="1" spc="-50" dirty="0">
                <a:latin typeface="Calibri"/>
                <a:cs typeface="Calibri"/>
              </a:rPr>
              <a:t>i </a:t>
            </a:r>
            <a:r>
              <a:rPr lang="nb-NO" sz="3600" b="1" spc="-100" dirty="0">
                <a:latin typeface="Calibri"/>
                <a:cs typeface="Calibri"/>
              </a:rPr>
              <a:t>Medlemsnett </a:t>
            </a:r>
            <a:r>
              <a:rPr lang="nb-NO" sz="3600" b="1" spc="-113" dirty="0">
                <a:latin typeface="Calibri"/>
                <a:cs typeface="Calibri"/>
              </a:rPr>
              <a:t>med </a:t>
            </a:r>
            <a:r>
              <a:rPr lang="nb-NO" sz="3600" b="1" spc="-100" dirty="0">
                <a:latin typeface="Calibri"/>
                <a:cs typeface="Calibri"/>
              </a:rPr>
              <a:t>den </a:t>
            </a:r>
            <a:r>
              <a:rPr lang="nb-NO" sz="3600" b="1" spc="-88" dirty="0">
                <a:latin typeface="Calibri"/>
                <a:cs typeface="Calibri"/>
              </a:rPr>
              <a:t>nye epost-adressen </a:t>
            </a:r>
            <a:r>
              <a:rPr lang="nb-NO" sz="3600" b="1" spc="-75" dirty="0">
                <a:latin typeface="Calibri"/>
                <a:cs typeface="Calibri"/>
              </a:rPr>
              <a:t>din. </a:t>
            </a:r>
            <a:r>
              <a:rPr lang="nb-NO" sz="3600" b="1" spc="-100" dirty="0">
                <a:latin typeface="Calibri"/>
                <a:cs typeface="Calibri"/>
              </a:rPr>
              <a:t>Du </a:t>
            </a:r>
            <a:r>
              <a:rPr lang="nb-NO" sz="3600" b="1" spc="-75" dirty="0">
                <a:latin typeface="Calibri"/>
                <a:cs typeface="Calibri"/>
              </a:rPr>
              <a:t>vil </a:t>
            </a:r>
            <a:r>
              <a:rPr lang="nb-NO" sz="3600" b="1" spc="-113" dirty="0">
                <a:latin typeface="Calibri"/>
                <a:cs typeface="Calibri"/>
              </a:rPr>
              <a:t>nå </a:t>
            </a:r>
            <a:r>
              <a:rPr lang="nb-NO" sz="3600" b="1" spc="-88" dirty="0">
                <a:latin typeface="Calibri"/>
                <a:cs typeface="Calibri"/>
              </a:rPr>
              <a:t>få en </a:t>
            </a:r>
            <a:r>
              <a:rPr lang="nb-NO" sz="3600" b="1" spc="-75" dirty="0">
                <a:latin typeface="Calibri"/>
                <a:cs typeface="Calibri"/>
              </a:rPr>
              <a:t>feilmelding. </a:t>
            </a:r>
            <a:r>
              <a:rPr lang="nb-NO" sz="3600" b="1" spc="-665" dirty="0">
                <a:latin typeface="Calibri"/>
                <a:cs typeface="Calibri"/>
              </a:rPr>
              <a:t> </a:t>
            </a:r>
            <a:r>
              <a:rPr lang="nb-NO" sz="3600" b="1" spc="-113" dirty="0">
                <a:latin typeface="Calibri"/>
                <a:cs typeface="Calibri"/>
              </a:rPr>
              <a:t>Gå</a:t>
            </a:r>
            <a:r>
              <a:rPr lang="nb-NO" sz="3600" b="1" spc="-126" dirty="0">
                <a:latin typeface="Calibri"/>
                <a:cs typeface="Calibri"/>
              </a:rPr>
              <a:t> </a:t>
            </a:r>
            <a:r>
              <a:rPr lang="nb-NO" sz="3600" b="1" spc="-113" dirty="0">
                <a:latin typeface="Calibri"/>
                <a:cs typeface="Calibri"/>
              </a:rPr>
              <a:t>da</a:t>
            </a:r>
            <a:r>
              <a:rPr lang="nb-NO" sz="3600" b="1" spc="-126" dirty="0">
                <a:latin typeface="Calibri"/>
                <a:cs typeface="Calibri"/>
              </a:rPr>
              <a:t> </a:t>
            </a:r>
            <a:r>
              <a:rPr lang="nb-NO" sz="3600" b="1" spc="-50" dirty="0">
                <a:latin typeface="Calibri"/>
                <a:cs typeface="Calibri"/>
              </a:rPr>
              <a:t>til</a:t>
            </a:r>
            <a:r>
              <a:rPr lang="nb-NO" sz="3600" b="1" spc="-13" dirty="0">
                <a:latin typeface="Calibri"/>
                <a:cs typeface="Calibri"/>
              </a:rPr>
              <a:t> </a:t>
            </a:r>
            <a:r>
              <a:rPr lang="nb-NO" sz="3600" b="1" spc="-100" dirty="0">
                <a:latin typeface="Calibri"/>
                <a:cs typeface="Calibri"/>
              </a:rPr>
              <a:t>glemt </a:t>
            </a:r>
            <a:r>
              <a:rPr lang="nb-NO" sz="3600" b="1" spc="-88" dirty="0">
                <a:latin typeface="Calibri"/>
                <a:cs typeface="Calibri"/>
              </a:rPr>
              <a:t>passord</a:t>
            </a:r>
            <a:r>
              <a:rPr lang="nb-NO" sz="3600" b="1" spc="-75" dirty="0">
                <a:latin typeface="Calibri"/>
                <a:cs typeface="Calibri"/>
              </a:rPr>
              <a:t> </a:t>
            </a:r>
            <a:r>
              <a:rPr lang="nb-NO" sz="3600" b="1" spc="-88" dirty="0">
                <a:latin typeface="Calibri"/>
                <a:cs typeface="Calibri"/>
              </a:rPr>
              <a:t>og</a:t>
            </a:r>
            <a:r>
              <a:rPr lang="nb-NO" sz="3600" b="1" spc="-126" dirty="0">
                <a:latin typeface="Calibri"/>
                <a:cs typeface="Calibri"/>
              </a:rPr>
              <a:t> </a:t>
            </a:r>
            <a:r>
              <a:rPr lang="nb-NO" sz="3600" b="1" spc="-75" dirty="0">
                <a:latin typeface="Calibri"/>
                <a:cs typeface="Calibri"/>
              </a:rPr>
              <a:t>resett</a:t>
            </a:r>
            <a:r>
              <a:rPr lang="nb-NO" sz="3600" b="1" spc="-100" dirty="0">
                <a:latin typeface="Calibri"/>
                <a:cs typeface="Calibri"/>
              </a:rPr>
              <a:t> </a:t>
            </a:r>
            <a:r>
              <a:rPr lang="nb-NO" sz="3600" b="1" spc="-88" dirty="0">
                <a:latin typeface="Calibri"/>
                <a:cs typeface="Calibri"/>
              </a:rPr>
              <a:t>passordet </a:t>
            </a:r>
            <a:r>
              <a:rPr lang="nb-NO" sz="3600" b="1" spc="-113" dirty="0">
                <a:latin typeface="Calibri"/>
                <a:cs typeface="Calibri"/>
              </a:rPr>
              <a:t>med</a:t>
            </a:r>
            <a:r>
              <a:rPr lang="nb-NO" sz="3600" b="1" spc="-88" dirty="0">
                <a:latin typeface="Calibri"/>
                <a:cs typeface="Calibri"/>
              </a:rPr>
              <a:t> ny</a:t>
            </a:r>
            <a:r>
              <a:rPr lang="nb-NO" sz="3600" b="1" spc="-63" dirty="0">
                <a:latin typeface="Calibri"/>
                <a:cs typeface="Calibri"/>
              </a:rPr>
              <a:t> </a:t>
            </a:r>
            <a:r>
              <a:rPr lang="nb-NO" sz="3600" b="1" spc="-88" dirty="0">
                <a:latin typeface="Calibri"/>
                <a:cs typeface="Calibri"/>
              </a:rPr>
              <a:t>epost-</a:t>
            </a:r>
            <a:r>
              <a:rPr lang="nb-NO" sz="3600" b="1" spc="-75" dirty="0">
                <a:latin typeface="Calibri"/>
                <a:cs typeface="Calibri"/>
              </a:rPr>
              <a:t>adresse.</a:t>
            </a:r>
            <a:endParaRPr lang="nb-NO" sz="3600" dirty="0">
              <a:latin typeface="Calibri"/>
              <a:cs typeface="Calibri"/>
            </a:endParaRPr>
          </a:p>
          <a:p>
            <a:pPr marL="31881"/>
            <a:endParaRPr sz="3012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1135" y="5174518"/>
            <a:ext cx="4176319" cy="457051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L="31881">
              <a:spcBef>
                <a:spcPts val="251"/>
              </a:spcBef>
            </a:pPr>
            <a:r>
              <a:rPr sz="2761" spc="-100" dirty="0">
                <a:latin typeface="Trebuchet MS"/>
                <a:cs typeface="Trebuchet MS"/>
              </a:rPr>
              <a:t>Trykk</a:t>
            </a:r>
            <a:r>
              <a:rPr sz="2761" spc="-38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deretter</a:t>
            </a:r>
            <a:r>
              <a:rPr sz="2761" spc="-63" dirty="0">
                <a:latin typeface="Trebuchet MS"/>
                <a:cs typeface="Trebuchet MS"/>
              </a:rPr>
              <a:t> </a:t>
            </a:r>
            <a:r>
              <a:rPr sz="2761" spc="-88" dirty="0">
                <a:latin typeface="Trebuchet MS"/>
                <a:cs typeface="Trebuchet MS"/>
              </a:rPr>
              <a:t>på</a:t>
            </a:r>
            <a:r>
              <a:rPr sz="2761" spc="13" dirty="0">
                <a:latin typeface="Trebuchet MS"/>
                <a:cs typeface="Trebuchet MS"/>
              </a:rPr>
              <a:t> </a:t>
            </a:r>
            <a:r>
              <a:rPr sz="2761" spc="-75" dirty="0">
                <a:latin typeface="Trebuchet MS"/>
                <a:cs typeface="Trebuchet MS"/>
              </a:rPr>
              <a:t>redigere:</a:t>
            </a:r>
            <a:endParaRPr sz="2761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135" y="2537110"/>
            <a:ext cx="5092877" cy="73879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069" y="323851"/>
            <a:ext cx="1737359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>
            <a:extLst>
              <a:ext uri="{FF2B5EF4-FFF2-40B4-BE49-F238E27FC236}">
                <a16:creationId xmlns:a16="http://schemas.microsoft.com/office/drawing/2014/main" id="{EDFE12D4-AC88-7ACA-0173-8C9E6C312E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269" y="400050"/>
            <a:ext cx="9296400" cy="96012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6867541-0D4F-356F-B36F-A7864D992331}"/>
              </a:ext>
            </a:extLst>
          </p:cNvPr>
          <p:cNvSpPr txBox="1"/>
          <p:nvPr/>
        </p:nvSpPr>
        <p:spPr>
          <a:xfrm>
            <a:off x="10125869" y="1085850"/>
            <a:ext cx="8153400" cy="481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81" marR="12752">
              <a:lnSpc>
                <a:spcPct val="120800"/>
              </a:lnSpc>
              <a:spcBef>
                <a:spcPts val="251"/>
              </a:spcBef>
            </a:pPr>
            <a:r>
              <a:rPr lang="nb-NO" sz="3600" dirty="0"/>
              <a:t>Bla deg nedover til "Kontaktinformasjon" og endre det du skal. Det er lurt å samtidig sjekke at adresse og telefonnumre stemmer. </a:t>
            </a:r>
          </a:p>
          <a:p>
            <a:pPr marL="31881" marR="12752">
              <a:lnSpc>
                <a:spcPct val="120800"/>
              </a:lnSpc>
              <a:spcBef>
                <a:spcPts val="251"/>
              </a:spcBef>
            </a:pPr>
            <a:endParaRPr lang="nb-NO" sz="3600" dirty="0"/>
          </a:p>
          <a:p>
            <a:pPr marL="31881" marR="12752">
              <a:lnSpc>
                <a:spcPct val="120800"/>
              </a:lnSpc>
              <a:spcBef>
                <a:spcPts val="251"/>
              </a:spcBef>
            </a:pPr>
            <a:r>
              <a:rPr lang="nb-NO" sz="3600" dirty="0"/>
              <a:t>Bla deg så lenger nedover og trykk på «</a:t>
            </a:r>
            <a:r>
              <a:rPr lang="nb-NO" sz="3600" b="1" dirty="0"/>
              <a:t>LAGRE</a:t>
            </a:r>
            <a:r>
              <a:rPr lang="nb-NO" sz="3600" dirty="0"/>
              <a:t>»-knappen !!!</a:t>
            </a:r>
          </a:p>
        </p:txBody>
      </p:sp>
    </p:spTree>
    <p:extLst>
      <p:ext uri="{BB962C8B-B14F-4D97-AF65-F5344CB8AC3E}">
        <p14:creationId xmlns:p14="http://schemas.microsoft.com/office/powerpoint/2010/main" val="115606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1734" y="704850"/>
            <a:ext cx="15997533" cy="5088878"/>
          </a:xfrm>
          <a:prstGeom prst="rect">
            <a:avLst/>
          </a:prstGeom>
        </p:spPr>
        <p:txBody>
          <a:bodyPr vert="horz" wrap="square" lIns="0" tIns="229538" rIns="0" bIns="0" rtlCol="0">
            <a:spAutoFit/>
          </a:bodyPr>
          <a:lstStyle/>
          <a:p>
            <a:pPr marL="31881">
              <a:spcBef>
                <a:spcPts val="1807"/>
              </a:spcBef>
            </a:pPr>
            <a:r>
              <a:rPr lang="nb-NO" sz="5400" b="1" spc="-13" dirty="0"/>
              <a:t>Tilgang</a:t>
            </a:r>
            <a:r>
              <a:rPr lang="nb-NO" sz="5400" b="1" spc="-50" dirty="0"/>
              <a:t> </a:t>
            </a:r>
            <a:r>
              <a:rPr lang="nb-NO" sz="5400" b="1" spc="-13" dirty="0"/>
              <a:t>til klubbenes</a:t>
            </a:r>
            <a:r>
              <a:rPr lang="nb-NO" sz="5400" b="1" spc="-25" dirty="0"/>
              <a:t> </a:t>
            </a:r>
            <a:r>
              <a:rPr lang="nb-NO" sz="5400" b="1" spc="-13" dirty="0"/>
              <a:t>lukkede</a:t>
            </a:r>
            <a:r>
              <a:rPr lang="nb-NO" sz="5400" b="1" spc="-50" dirty="0"/>
              <a:t> </a:t>
            </a:r>
            <a:r>
              <a:rPr lang="nb-NO" sz="5400" b="1" spc="-13" dirty="0"/>
              <a:t>nettsider</a:t>
            </a:r>
            <a:endParaRPr lang="nb-NO" sz="5400" b="1" spc="-13" dirty="0">
              <a:cs typeface="Calibri"/>
            </a:endParaRPr>
          </a:p>
          <a:p>
            <a:pPr marL="31881">
              <a:spcBef>
                <a:spcPts val="1807"/>
              </a:spcBef>
            </a:pPr>
            <a:r>
              <a:rPr sz="3012" spc="-13" dirty="0" err="1">
                <a:latin typeface="Calibri"/>
                <a:cs typeface="Calibri"/>
              </a:rPr>
              <a:t>Klubbenes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internettsider </a:t>
            </a:r>
            <a:r>
              <a:rPr sz="3012" dirty="0">
                <a:latin typeface="Calibri"/>
                <a:cs typeface="Calibri"/>
              </a:rPr>
              <a:t>er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åpen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for </a:t>
            </a:r>
            <a:r>
              <a:rPr sz="3012" dirty="0">
                <a:latin typeface="Calibri"/>
                <a:cs typeface="Calibri"/>
              </a:rPr>
              <a:t>alle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som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har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tilgang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10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internett.</a:t>
            </a:r>
            <a:endParaRPr sz="3012" dirty="0">
              <a:latin typeface="Calibri"/>
              <a:cs typeface="Calibri"/>
            </a:endParaRPr>
          </a:p>
          <a:p>
            <a:pPr marL="31881">
              <a:spcBef>
                <a:spcPts val="1556"/>
              </a:spcBef>
            </a:pPr>
            <a:r>
              <a:rPr sz="3012" spc="-13" dirty="0">
                <a:latin typeface="Calibri"/>
                <a:cs typeface="Calibri"/>
              </a:rPr>
              <a:t>Klubben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din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KAN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ha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sperret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noen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undersider </a:t>
            </a:r>
            <a:r>
              <a:rPr sz="3012" dirty="0">
                <a:latin typeface="Calibri"/>
                <a:cs typeface="Calibri"/>
              </a:rPr>
              <a:t>som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inneholder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intern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informasjon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som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ikke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hele</a:t>
            </a:r>
            <a:endParaRPr sz="3012" dirty="0">
              <a:latin typeface="Calibri"/>
              <a:cs typeface="Calibri"/>
            </a:endParaRPr>
          </a:p>
          <a:p>
            <a:pPr marL="31881" marR="12752">
              <a:lnSpc>
                <a:spcPct val="143100"/>
              </a:lnSpc>
            </a:pPr>
            <a:r>
              <a:rPr sz="3012" dirty="0">
                <a:latin typeface="Calibri"/>
                <a:cs typeface="Calibri"/>
              </a:rPr>
              <a:t>verden </a:t>
            </a:r>
            <a:r>
              <a:rPr sz="3012" spc="-13" dirty="0">
                <a:latin typeface="Calibri"/>
                <a:cs typeface="Calibri"/>
              </a:rPr>
              <a:t>skal se.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Dette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er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opplysninger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som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KUN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klubbens medlemmer skal </a:t>
            </a:r>
            <a:r>
              <a:rPr sz="3012" dirty="0">
                <a:latin typeface="Calibri"/>
                <a:cs typeface="Calibri"/>
              </a:rPr>
              <a:t>ha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tilgang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til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-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ingen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andre. </a:t>
            </a:r>
            <a:r>
              <a:rPr sz="3012" spc="-6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Eksempler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dette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er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medlemsopplysninger,</a:t>
            </a:r>
            <a:r>
              <a:rPr sz="3012" spc="2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kanskje </a:t>
            </a:r>
            <a:r>
              <a:rPr sz="3012" spc="38" dirty="0">
                <a:latin typeface="Calibri"/>
                <a:cs typeface="Calibri"/>
              </a:rPr>
              <a:t>en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medlemsbok, bilder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1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telefonnumre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til</a:t>
            </a:r>
            <a:endParaRPr sz="3012" dirty="0">
              <a:latin typeface="Calibri"/>
              <a:cs typeface="Calibri"/>
            </a:endParaRPr>
          </a:p>
          <a:p>
            <a:pPr marL="31881">
              <a:spcBef>
                <a:spcPts val="1607"/>
              </a:spcBef>
            </a:pPr>
            <a:r>
              <a:rPr sz="3012" spc="-13" dirty="0">
                <a:latin typeface="Calibri"/>
                <a:cs typeface="Calibri"/>
              </a:rPr>
              <a:t>klubbens</a:t>
            </a:r>
            <a:r>
              <a:rPr sz="3012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medlemmer</a:t>
            </a:r>
            <a:r>
              <a:rPr sz="3012" spc="-63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osv.</a:t>
            </a:r>
            <a:endParaRPr sz="3012" dirty="0">
              <a:latin typeface="Calibri"/>
              <a:cs typeface="Calibri"/>
            </a:endParaRPr>
          </a:p>
          <a:p>
            <a:pPr marL="31881">
              <a:spcBef>
                <a:spcPts val="1556"/>
              </a:spcBef>
            </a:pPr>
            <a:r>
              <a:rPr sz="3012" dirty="0">
                <a:latin typeface="Calibri"/>
                <a:cs typeface="Calibri"/>
              </a:rPr>
              <a:t>Når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trykker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på</a:t>
            </a:r>
            <a:r>
              <a:rPr sz="3012" spc="-13" dirty="0">
                <a:latin typeface="Calibri"/>
                <a:cs typeface="Calibri"/>
              </a:rPr>
              <a:t> knappen</a:t>
            </a:r>
            <a:r>
              <a:rPr sz="3012" spc="50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for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å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se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disse</a:t>
            </a:r>
            <a:r>
              <a:rPr sz="3012" spc="-75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opplysningene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får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-13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kanskje</a:t>
            </a:r>
            <a:r>
              <a:rPr sz="3012" spc="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 </a:t>
            </a:r>
            <a:r>
              <a:rPr sz="3012" dirty="0">
                <a:latin typeface="Calibri"/>
                <a:cs typeface="Calibri"/>
              </a:rPr>
              <a:t>et</a:t>
            </a:r>
            <a:r>
              <a:rPr sz="3012" spc="-13" dirty="0">
                <a:latin typeface="Calibri"/>
                <a:cs typeface="Calibri"/>
              </a:rPr>
              <a:t> bilde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som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ser </a:t>
            </a:r>
            <a:r>
              <a:rPr sz="3012" dirty="0">
                <a:latin typeface="Calibri"/>
                <a:cs typeface="Calibri"/>
              </a:rPr>
              <a:t>slik</a:t>
            </a:r>
            <a:r>
              <a:rPr sz="3012" spc="-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ut: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1733" y="8248650"/>
            <a:ext cx="15483136" cy="959240"/>
          </a:xfrm>
          <a:prstGeom prst="rect">
            <a:avLst/>
          </a:prstGeom>
        </p:spPr>
        <p:txBody>
          <a:bodyPr vert="horz" wrap="square" lIns="0" tIns="31880" rIns="0" bIns="0" rtlCol="0">
            <a:spAutoFit/>
          </a:bodyPr>
          <a:lstStyle/>
          <a:p>
            <a:pPr marR="12752"/>
            <a:r>
              <a:rPr sz="3012" spc="-38" dirty="0">
                <a:latin typeface="Calibri"/>
                <a:cs typeface="Calibri"/>
              </a:rPr>
              <a:t>Trykk</a:t>
            </a:r>
            <a:r>
              <a:rPr sz="3012" spc="-201" dirty="0">
                <a:latin typeface="Calibri"/>
                <a:cs typeface="Calibri"/>
              </a:rPr>
              <a:t> </a:t>
            </a:r>
            <a:r>
              <a:rPr sz="3012" spc="-25" dirty="0" err="1">
                <a:latin typeface="Calibri"/>
                <a:cs typeface="Calibri"/>
              </a:rPr>
              <a:t>på</a:t>
            </a:r>
            <a:r>
              <a:rPr sz="3012" spc="-163" dirty="0">
                <a:latin typeface="Calibri"/>
                <a:cs typeface="Calibri"/>
              </a:rPr>
              <a:t> </a:t>
            </a:r>
            <a:r>
              <a:rPr lang="nb-NO" sz="3012" spc="-163" dirty="0">
                <a:latin typeface="Calibri"/>
                <a:cs typeface="Calibri"/>
              </a:rPr>
              <a:t>den lille skriften i turkis farge </a:t>
            </a:r>
            <a:r>
              <a:rPr sz="3012" spc="-25" dirty="0">
                <a:latin typeface="Calibri"/>
                <a:cs typeface="Calibri"/>
              </a:rPr>
              <a:t>"Click</a:t>
            </a:r>
            <a:r>
              <a:rPr sz="3012" spc="-176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here</a:t>
            </a:r>
            <a:r>
              <a:rPr sz="3012" spc="-201" dirty="0">
                <a:latin typeface="Calibri"/>
                <a:cs typeface="Calibri"/>
              </a:rPr>
              <a:t> </a:t>
            </a:r>
            <a:r>
              <a:rPr sz="3012" spc="-38" dirty="0">
                <a:latin typeface="Calibri"/>
                <a:cs typeface="Calibri"/>
              </a:rPr>
              <a:t>to</a:t>
            </a:r>
            <a:r>
              <a:rPr sz="3012" spc="-151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login"</a:t>
            </a:r>
            <a:r>
              <a:rPr sz="3012" spc="-226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-238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-138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får</a:t>
            </a:r>
            <a:r>
              <a:rPr sz="3012" spc="-226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opp</a:t>
            </a:r>
            <a:r>
              <a:rPr sz="3012" spc="-151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et</a:t>
            </a:r>
            <a:r>
              <a:rPr sz="3012" spc="-226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påloggingsbilde</a:t>
            </a:r>
            <a:r>
              <a:rPr sz="3012" spc="-18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hvor</a:t>
            </a:r>
            <a:r>
              <a:rPr sz="3012" spc="-151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du</a:t>
            </a:r>
            <a:r>
              <a:rPr sz="3012" spc="-151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må</a:t>
            </a:r>
            <a:r>
              <a:rPr sz="3012" spc="-213" dirty="0">
                <a:latin typeface="Calibri"/>
                <a:cs typeface="Calibri"/>
              </a:rPr>
              <a:t> </a:t>
            </a:r>
            <a:r>
              <a:rPr sz="3012" spc="-25" dirty="0" err="1">
                <a:latin typeface="Calibri"/>
                <a:cs typeface="Calibri"/>
              </a:rPr>
              <a:t>oppgi</a:t>
            </a:r>
            <a:r>
              <a:rPr sz="3012" spc="-25" dirty="0">
                <a:latin typeface="Calibri"/>
                <a:cs typeface="Calibri"/>
              </a:rPr>
              <a:t> </a:t>
            </a:r>
            <a:r>
              <a:rPr sz="3012" spc="-653" dirty="0">
                <a:latin typeface="Calibri"/>
                <a:cs typeface="Calibri"/>
              </a:rPr>
              <a:t> </a:t>
            </a:r>
            <a:r>
              <a:rPr lang="nb-NO" sz="3012" spc="-38" dirty="0">
                <a:latin typeface="Calibri"/>
                <a:cs typeface="Calibri"/>
              </a:rPr>
              <a:t>e</a:t>
            </a:r>
            <a:r>
              <a:rPr sz="3012" spc="-38" dirty="0">
                <a:latin typeface="Calibri"/>
                <a:cs typeface="Calibri"/>
              </a:rPr>
              <a:t>post</a:t>
            </a:r>
            <a:r>
              <a:rPr lang="nb-NO" sz="3012" spc="-38" dirty="0">
                <a:latin typeface="Calibri"/>
                <a:cs typeface="Calibri"/>
              </a:rPr>
              <a:t>-</a:t>
            </a:r>
            <a:r>
              <a:rPr sz="3012" spc="-13" dirty="0" err="1">
                <a:latin typeface="Calibri"/>
                <a:cs typeface="Calibri"/>
              </a:rPr>
              <a:t>adressen</a:t>
            </a:r>
            <a:r>
              <a:rPr sz="3012" spc="-138" dirty="0">
                <a:latin typeface="Calibri"/>
                <a:cs typeface="Calibri"/>
              </a:rPr>
              <a:t> </a:t>
            </a:r>
            <a:r>
              <a:rPr sz="3012" spc="-13" dirty="0">
                <a:latin typeface="Calibri"/>
                <a:cs typeface="Calibri"/>
              </a:rPr>
              <a:t>din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og</a:t>
            </a:r>
            <a:r>
              <a:rPr sz="3012" spc="-201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det</a:t>
            </a:r>
            <a:r>
              <a:rPr sz="3012" spc="-176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passordet</a:t>
            </a:r>
            <a:r>
              <a:rPr sz="3012" spc="-163" dirty="0">
                <a:latin typeface="Calibri"/>
                <a:cs typeface="Calibri"/>
              </a:rPr>
              <a:t> </a:t>
            </a:r>
            <a:r>
              <a:rPr sz="3012" dirty="0">
                <a:latin typeface="Calibri"/>
                <a:cs typeface="Calibri"/>
              </a:rPr>
              <a:t>du</a:t>
            </a:r>
            <a:r>
              <a:rPr sz="3012" spc="-113" dirty="0">
                <a:latin typeface="Calibri"/>
                <a:cs typeface="Calibri"/>
              </a:rPr>
              <a:t> </a:t>
            </a:r>
            <a:r>
              <a:rPr sz="3012" spc="-25" dirty="0">
                <a:latin typeface="Calibri"/>
                <a:cs typeface="Calibri"/>
              </a:rPr>
              <a:t>valgte.</a:t>
            </a:r>
            <a:endParaRPr sz="3012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315" y="6450540"/>
            <a:ext cx="14662705" cy="1036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2097</Words>
  <Application>Microsoft Office PowerPoint</Application>
  <PresentationFormat>Egendefinert</PresentationFormat>
  <Paragraphs>201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Hvordan bruker du Rotary-logoen 2022</vt:lpstr>
      <vt:lpstr>Eksempler på riktig bruk av logo   for klubb og distrikt.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IT-OPPLÆRING</dc:title>
  <dc:creator>Trygve Danielsen</dc:creator>
  <cp:lastModifiedBy>Frank Strand</cp:lastModifiedBy>
  <cp:revision>13</cp:revision>
  <dcterms:created xsi:type="dcterms:W3CDTF">2022-05-09T18:31:51Z</dcterms:created>
  <dcterms:modified xsi:type="dcterms:W3CDTF">2022-05-09T21:39:21Z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2022-05-09T00:00:00Z</vt:filetime>
  </property>
</Properties>
</file>