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7" r:id="rId3"/>
    <p:sldMasterId id="2147483704" r:id="rId4"/>
    <p:sldMasterId id="2147483713" r:id="rId5"/>
    <p:sldMasterId id="2147483729" r:id="rId6"/>
  </p:sldMasterIdLst>
  <p:notesMasterIdLst>
    <p:notesMasterId r:id="rId16"/>
  </p:notesMasterIdLst>
  <p:sldIdLst>
    <p:sldId id="317" r:id="rId7"/>
    <p:sldId id="294" r:id="rId8"/>
    <p:sldId id="257" r:id="rId9"/>
    <p:sldId id="321" r:id="rId10"/>
    <p:sldId id="319" r:id="rId11"/>
    <p:sldId id="316" r:id="rId12"/>
    <p:sldId id="307" r:id="rId13"/>
    <p:sldId id="295" r:id="rId14"/>
    <p:sldId id="298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6" autoAdjust="0"/>
    <p:restoredTop sz="96261" autoAdjust="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AF066-8334-40E3-97CE-E91D2171309D}" type="datetimeFigureOut">
              <a:rPr lang="nb-NO" smtClean="0"/>
              <a:t>07.03.2015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6BE5-3FE4-4F79-9E70-27CECDAEF6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6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00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2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63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98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4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3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693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392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1028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3526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2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06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5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0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01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8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6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7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5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18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9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45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07.03.2015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55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07.03.2015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19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32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8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2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6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9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0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4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72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70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45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39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2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60148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4161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6579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37146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14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21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88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0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3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07.03.2015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7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9C0793-78C0-4E36-A0CA-28E8F1D5BCD8}" type="datetimeFigureOut">
              <a:rPr lang="nb-NO" smtClean="0"/>
              <a:t>07.03.2015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D1D36-322E-4CE4-9766-1B437021E4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11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err="1" smtClean="0"/>
              <a:t>Light</a:t>
            </a:r>
            <a:r>
              <a:rPr lang="nb-NO" dirty="0" smtClean="0"/>
              <a:t> up Rotary – hva betyr det for 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6827" y="457200"/>
            <a:ext cx="899973" cy="11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E333E0AD-0D93-4BD0-8D2B-8C62F81888B3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5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73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A12FADA3-8358-4CBF-848F-44DDAC56A14C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4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0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5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99CA252-3635-48E3-BB86-21EDF5FD2860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9CF7A386-21E0-464B-9399-EBAF0CE47514}" type="slidenum"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90" y="3653694"/>
            <a:ext cx="2337228" cy="310841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-273467" y="1000223"/>
            <a:ext cx="59307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3600" b="1" dirty="0" smtClean="0">
                <a:solidFill>
                  <a:schemeClr val="tx2"/>
                </a:solidFill>
              </a:rPr>
              <a:t>Velkommen til PETS i Førde</a:t>
            </a:r>
          </a:p>
          <a:p>
            <a:pPr lvl="1"/>
            <a:r>
              <a:rPr lang="nb-NO" sz="2800" b="1" dirty="0" smtClean="0">
                <a:solidFill>
                  <a:schemeClr val="tx2"/>
                </a:solidFill>
              </a:rPr>
              <a:t>Scandic Sunnfjord Hotel</a:t>
            </a:r>
            <a:endParaRPr lang="nb-NO" sz="2800" b="1" dirty="0">
              <a:solidFill>
                <a:schemeClr val="tx2"/>
              </a:solidFill>
            </a:endParaRPr>
          </a:p>
          <a:p>
            <a:pPr lvl="1"/>
            <a:endParaRPr lang="nb-NO" sz="2400" dirty="0">
              <a:solidFill>
                <a:schemeClr val="tx2"/>
              </a:solidFill>
            </a:endParaRPr>
          </a:p>
          <a:p>
            <a:pPr lvl="1"/>
            <a:endParaRPr lang="nb-NO" sz="2800" dirty="0" smtClean="0">
              <a:solidFill>
                <a:schemeClr val="tx2"/>
              </a:solidFill>
            </a:endParaRPr>
          </a:p>
          <a:p>
            <a:pPr lvl="1"/>
            <a:r>
              <a:rPr lang="nb-NO" sz="2000" b="1" dirty="0" smtClean="0">
                <a:solidFill>
                  <a:schemeClr val="tx2"/>
                </a:solidFill>
              </a:rPr>
              <a:t>	</a:t>
            </a:r>
          </a:p>
          <a:p>
            <a:pPr lvl="1"/>
            <a:r>
              <a:rPr lang="nb-NO" sz="2000" b="1" dirty="0">
                <a:solidFill>
                  <a:schemeClr val="tx2"/>
                </a:solidFill>
              </a:rPr>
              <a:t>	</a:t>
            </a:r>
            <a:r>
              <a:rPr lang="nb-NO" sz="2400" b="1" dirty="0" smtClean="0">
                <a:solidFill>
                  <a:schemeClr val="tx2"/>
                </a:solidFill>
              </a:rPr>
              <a:t>Rolf Thingvold</a:t>
            </a:r>
          </a:p>
          <a:p>
            <a:pPr lvl="1"/>
            <a:r>
              <a:rPr lang="nb-NO" sz="2400" b="1" dirty="0" smtClean="0">
                <a:solidFill>
                  <a:schemeClr val="tx2"/>
                </a:solidFill>
              </a:rPr>
              <a:t>	President 2014-2015</a:t>
            </a:r>
          </a:p>
          <a:p>
            <a:pPr lvl="1"/>
            <a:r>
              <a:rPr lang="nb-NO" sz="2400" b="1" dirty="0" smtClean="0">
                <a:solidFill>
                  <a:schemeClr val="tx2"/>
                </a:solidFill>
              </a:rPr>
              <a:t>	Førde Rotaryklubb</a:t>
            </a:r>
          </a:p>
          <a:p>
            <a:pPr lvl="1"/>
            <a:endParaRPr lang="nb-NO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Førde Rotaryklubb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35427" y="1392703"/>
            <a:ext cx="8049441" cy="4632699"/>
          </a:xfrm>
        </p:spPr>
        <p:txBody>
          <a:bodyPr/>
          <a:lstStyle/>
          <a:p>
            <a:pPr marL="457200" lvl="1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Vi fyller 50 år i mars 2016</a:t>
            </a:r>
          </a:p>
          <a:p>
            <a:pPr marL="457200" lvl="1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Vi har tidligere hatt 3 guvernører</a:t>
            </a:r>
          </a:p>
          <a:p>
            <a:pPr marL="457200" lvl="1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33 </a:t>
            </a:r>
            <a:r>
              <a:rPr lang="nb-NO" sz="2000" dirty="0">
                <a:solidFill>
                  <a:schemeClr val="tx2"/>
                </a:solidFill>
              </a:rPr>
              <a:t>medlemmer p.t</a:t>
            </a:r>
            <a:r>
              <a:rPr lang="nb-NO" sz="2000" dirty="0" smtClean="0">
                <a:solidFill>
                  <a:schemeClr val="tx2"/>
                </a:solidFill>
              </a:rPr>
              <a:t>. – men vi vokser</a:t>
            </a:r>
          </a:p>
          <a:p>
            <a:pPr marL="457200" lvl="1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Klubbmøter - Gode program og vennskap</a:t>
            </a:r>
          </a:p>
          <a:p>
            <a:pPr marL="457200" lvl="1" indent="0">
              <a:buNone/>
            </a:pPr>
            <a:r>
              <a:rPr lang="nb-NO" sz="2000" dirty="0" smtClean="0">
                <a:solidFill>
                  <a:schemeClr val="tx2"/>
                </a:solidFill>
              </a:rPr>
              <a:t>Oppfordrer til å invitere med ledsager, nabo, kollega, en venn.</a:t>
            </a:r>
            <a:endParaRPr lang="nb-NO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1600" dirty="0" smtClean="0">
              <a:solidFill>
                <a:schemeClr val="tx2"/>
              </a:solidFill>
            </a:endParaRPr>
          </a:p>
          <a:p>
            <a:pPr lvl="1"/>
            <a:r>
              <a:rPr lang="nb-NO" sz="2000" b="1" u="sng" dirty="0" smtClean="0">
                <a:solidFill>
                  <a:schemeClr val="tx2"/>
                </a:solidFill>
              </a:rPr>
              <a:t>Våre prosjekter/ samarbeid:</a:t>
            </a:r>
          </a:p>
          <a:p>
            <a:pPr lvl="2"/>
            <a:r>
              <a:rPr lang="nb-NO" sz="2000" dirty="0" smtClean="0">
                <a:solidFill>
                  <a:schemeClr val="tx2"/>
                </a:solidFill>
              </a:rPr>
              <a:t>Sansehagen ved Førde Helsetun</a:t>
            </a:r>
          </a:p>
          <a:p>
            <a:pPr lvl="2"/>
            <a:r>
              <a:rPr lang="nb-NO" sz="2000" dirty="0" err="1" smtClean="0">
                <a:solidFill>
                  <a:schemeClr val="tx2"/>
                </a:solidFill>
              </a:rPr>
              <a:t>Rotaryparken</a:t>
            </a:r>
            <a:r>
              <a:rPr lang="nb-NO" sz="2000" dirty="0" smtClean="0">
                <a:solidFill>
                  <a:schemeClr val="tx2"/>
                </a:solidFill>
              </a:rPr>
              <a:t> langs elva Jølstra</a:t>
            </a:r>
            <a:endParaRPr lang="nb-NO" sz="2000" dirty="0">
              <a:solidFill>
                <a:schemeClr val="tx2"/>
              </a:solidFill>
            </a:endParaRPr>
          </a:p>
          <a:p>
            <a:pPr lvl="2"/>
            <a:r>
              <a:rPr lang="nb-NO" sz="2000" dirty="0">
                <a:solidFill>
                  <a:schemeClr val="tx2"/>
                </a:solidFill>
              </a:rPr>
              <a:t>Førde kommune sin vennskapsby La Crosse ,</a:t>
            </a:r>
            <a:r>
              <a:rPr lang="nb-NO" sz="2000" dirty="0" err="1">
                <a:solidFill>
                  <a:schemeClr val="tx2"/>
                </a:solidFill>
              </a:rPr>
              <a:t>Wi</a:t>
            </a:r>
            <a:r>
              <a:rPr lang="nb-NO" sz="2000" dirty="0">
                <a:solidFill>
                  <a:schemeClr val="tx2"/>
                </a:solidFill>
              </a:rPr>
              <a:t>, USA</a:t>
            </a:r>
            <a:endParaRPr lang="nb-NO" sz="1200" dirty="0">
              <a:solidFill>
                <a:schemeClr val="tx2"/>
              </a:solidFill>
            </a:endParaRPr>
          </a:p>
          <a:p>
            <a:pPr lvl="2"/>
            <a:r>
              <a:rPr lang="nb-NO" sz="2000" b="1" dirty="0" smtClean="0">
                <a:solidFill>
                  <a:schemeClr val="tx2"/>
                </a:solidFill>
              </a:rPr>
              <a:t>Dementavdeling ved Førde Helsetun</a:t>
            </a:r>
          </a:p>
          <a:p>
            <a:pPr lvl="2"/>
            <a:r>
              <a:rPr lang="nb-NO" sz="2000" b="1" dirty="0" smtClean="0">
                <a:solidFill>
                  <a:schemeClr val="tx2"/>
                </a:solidFill>
              </a:rPr>
              <a:t>HERO mottakssenter</a:t>
            </a:r>
          </a:p>
          <a:p>
            <a:pPr lvl="2"/>
            <a:r>
              <a:rPr lang="nb-NO" sz="2000" b="1" dirty="0" err="1" smtClean="0">
                <a:solidFill>
                  <a:schemeClr val="tx2"/>
                </a:solidFill>
              </a:rPr>
              <a:t>Førdefestivalen</a:t>
            </a:r>
            <a:r>
              <a:rPr lang="nb-NO" sz="2000" b="1" dirty="0" smtClean="0">
                <a:solidFill>
                  <a:schemeClr val="tx2"/>
                </a:solidFill>
              </a:rPr>
              <a:t> (3-års samarbeidsavtale)</a:t>
            </a:r>
          </a:p>
          <a:p>
            <a:pPr marL="0" indent="0">
              <a:buNone/>
            </a:pPr>
            <a:endParaRPr lang="nb-NO" sz="2800" dirty="0" smtClean="0">
              <a:solidFill>
                <a:schemeClr val="tx2"/>
              </a:solidFill>
            </a:endParaRPr>
          </a:p>
          <a:p>
            <a:endParaRPr lang="nb-NO" sz="2800" dirty="0">
              <a:solidFill>
                <a:schemeClr val="tx2"/>
              </a:solidFill>
            </a:endParaRPr>
          </a:p>
          <a:p>
            <a:pPr lvl="1"/>
            <a:endParaRPr lang="nb-NO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err="1" smtClean="0">
                <a:solidFill>
                  <a:schemeClr val="tx2"/>
                </a:solidFill>
              </a:rPr>
              <a:t>Rotary’s</a:t>
            </a:r>
            <a:r>
              <a:rPr lang="nb-NO" sz="2800" b="1" dirty="0" smtClean="0">
                <a:solidFill>
                  <a:schemeClr val="tx2"/>
                </a:solidFill>
              </a:rPr>
              <a:t> mål 2014 - 2015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29532" y="1391344"/>
            <a:ext cx="9022080" cy="4929051"/>
          </a:xfrm>
        </p:spPr>
        <p:txBody>
          <a:bodyPr/>
          <a:lstStyle/>
          <a:p>
            <a:r>
              <a:rPr lang="nb-NO" sz="2400" b="1" dirty="0" smtClean="0">
                <a:solidFill>
                  <a:schemeClr val="tx2"/>
                </a:solidFill>
              </a:rPr>
              <a:t>Tre klart definerte </a:t>
            </a:r>
            <a:r>
              <a:rPr lang="nb-NO" sz="2400" b="1" dirty="0">
                <a:solidFill>
                  <a:schemeClr val="tx2"/>
                </a:solidFill>
              </a:rPr>
              <a:t>mål</a:t>
            </a:r>
            <a:r>
              <a:rPr lang="nb-NO" sz="2400" b="1" dirty="0" smtClean="0">
                <a:solidFill>
                  <a:schemeClr val="tx2"/>
                </a:solidFill>
              </a:rPr>
              <a:t>:</a:t>
            </a:r>
          </a:p>
          <a:p>
            <a:endParaRPr lang="nb-NO" sz="2400" b="1" dirty="0">
              <a:solidFill>
                <a:schemeClr val="tx2"/>
              </a:solidFill>
            </a:endParaRPr>
          </a:p>
          <a:p>
            <a:pPr lvl="1"/>
            <a:r>
              <a:rPr lang="nb-NO" sz="2400" dirty="0">
                <a:solidFill>
                  <a:schemeClr val="tx2"/>
                </a:solidFill>
              </a:rPr>
              <a:t>Rekruttering </a:t>
            </a:r>
            <a:r>
              <a:rPr lang="nb-NO" sz="2400" dirty="0" smtClean="0">
                <a:solidFill>
                  <a:schemeClr val="tx2"/>
                </a:solidFill>
              </a:rPr>
              <a:t>av </a:t>
            </a:r>
            <a:r>
              <a:rPr lang="nb-NO" sz="2400" dirty="0">
                <a:solidFill>
                  <a:schemeClr val="tx2"/>
                </a:solidFill>
              </a:rPr>
              <a:t>nye medlemmer</a:t>
            </a:r>
          </a:p>
          <a:p>
            <a:pPr lvl="1"/>
            <a:r>
              <a:rPr lang="nb-NO" sz="2400" dirty="0" smtClean="0">
                <a:solidFill>
                  <a:schemeClr val="tx2"/>
                </a:solidFill>
              </a:rPr>
              <a:t>Omdømmebygging – lokal synlighet</a:t>
            </a:r>
          </a:p>
          <a:p>
            <a:pPr lvl="1"/>
            <a:r>
              <a:rPr lang="nb-NO" sz="2400" dirty="0">
                <a:solidFill>
                  <a:schemeClr val="tx2"/>
                </a:solidFill>
              </a:rPr>
              <a:t>End Polio </a:t>
            </a:r>
            <a:r>
              <a:rPr lang="nb-NO" sz="2400" dirty="0" err="1">
                <a:solidFill>
                  <a:schemeClr val="tx2"/>
                </a:solidFill>
              </a:rPr>
              <a:t>Now</a:t>
            </a:r>
            <a:endParaRPr lang="nb-NO" sz="2400" dirty="0">
              <a:solidFill>
                <a:schemeClr val="tx2"/>
              </a:solidFill>
            </a:endParaRPr>
          </a:p>
          <a:p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Nye tanker rundt rekruttering?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74688" y="1359815"/>
            <a:ext cx="9022080" cy="4929051"/>
          </a:xfrm>
        </p:spPr>
        <p:txBody>
          <a:bodyPr/>
          <a:lstStyle/>
          <a:p>
            <a:r>
              <a:rPr lang="nb-NO" sz="2400" b="1" dirty="0" smtClean="0">
                <a:solidFill>
                  <a:schemeClr val="tx2"/>
                </a:solidFill>
              </a:rPr>
              <a:t>Hvorfor er du med i Rotary?</a:t>
            </a:r>
            <a:endParaRPr lang="nb-NO" sz="2400" b="1" dirty="0">
              <a:solidFill>
                <a:schemeClr val="tx2"/>
              </a:solidFill>
            </a:endParaRPr>
          </a:p>
          <a:p>
            <a:pPr lvl="1"/>
            <a:endParaRPr lang="nn-NO" sz="1600" dirty="0" smtClean="0">
              <a:solidFill>
                <a:schemeClr val="tx2"/>
              </a:solidFill>
            </a:endParaRPr>
          </a:p>
          <a:p>
            <a:pPr lvl="1"/>
            <a:r>
              <a:rPr lang="nn-NO" sz="1600" dirty="0" smtClean="0">
                <a:solidFill>
                  <a:schemeClr val="tx2"/>
                </a:solidFill>
              </a:rPr>
              <a:t>Mogelegheit </a:t>
            </a:r>
            <a:r>
              <a:rPr lang="nn-NO" sz="1600" dirty="0">
                <a:solidFill>
                  <a:schemeClr val="tx2"/>
                </a:solidFill>
              </a:rPr>
              <a:t>for å </a:t>
            </a:r>
            <a:r>
              <a:rPr lang="nn-NO" sz="1600" dirty="0" smtClean="0">
                <a:solidFill>
                  <a:schemeClr val="tx2"/>
                </a:solidFill>
              </a:rPr>
              <a:t>byggje </a:t>
            </a:r>
            <a:r>
              <a:rPr lang="nn-NO" sz="1600" dirty="0">
                <a:solidFill>
                  <a:schemeClr val="tx2"/>
                </a:solidFill>
              </a:rPr>
              <a:t>nettverk kvar veke, høyre på foredrag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Gode program kvar veke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Spennande bedriftsbesøk – lokalt næringsliv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Omsorg og vennskap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Internasjonale relasjonar/ engasjement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Lærerikt om lokalmiljøet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Bidrag gjennom/ til Rotary sine gode internasjonale prosjekt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Sosialt nettverk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Lokal informasjon gjennom ulike foredrag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Humanitært arbeid, </a:t>
            </a:r>
            <a:r>
              <a:rPr lang="nn-NO" sz="1600" dirty="0" err="1">
                <a:solidFill>
                  <a:schemeClr val="tx2"/>
                </a:solidFill>
              </a:rPr>
              <a:t>veldedighet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Lærerikt, utviklande og engasjerande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Møteplass for fleire spennande yrkesgrupper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Møter menneske en elles ikkje er saman med</a:t>
            </a:r>
            <a:endParaRPr lang="nb-NO" sz="1600" dirty="0">
              <a:solidFill>
                <a:schemeClr val="tx2"/>
              </a:solidFill>
            </a:endParaRPr>
          </a:p>
          <a:p>
            <a:pPr lvl="1"/>
            <a:r>
              <a:rPr lang="nn-NO" sz="1600" dirty="0">
                <a:solidFill>
                  <a:schemeClr val="tx2"/>
                </a:solidFill>
              </a:rPr>
              <a:t>Kameratskap</a:t>
            </a:r>
            <a:endParaRPr lang="nb-NO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nb-NO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Rekruttering og Omdømme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90122" y="1242830"/>
            <a:ext cx="8485202" cy="4340228"/>
          </a:xfrm>
        </p:spPr>
        <p:txBody>
          <a:bodyPr/>
          <a:lstStyle/>
          <a:p>
            <a:r>
              <a:rPr lang="nb-NO" sz="2400" b="1" dirty="0" smtClean="0">
                <a:solidFill>
                  <a:schemeClr val="tx2"/>
                </a:solidFill>
              </a:rPr>
              <a:t>Inneværende år:</a:t>
            </a:r>
          </a:p>
          <a:p>
            <a:pPr marL="0" indent="0">
              <a:buNone/>
            </a:pPr>
            <a:endParaRPr lang="nb-NO" sz="1100" b="1" dirty="0" smtClean="0">
              <a:solidFill>
                <a:schemeClr val="tx2"/>
              </a:solidFill>
            </a:endParaRPr>
          </a:p>
          <a:p>
            <a:pPr lvl="1"/>
            <a:r>
              <a:rPr lang="nb-NO" sz="2400" u="sng" dirty="0" smtClean="0">
                <a:solidFill>
                  <a:schemeClr val="tx2"/>
                </a:solidFill>
              </a:rPr>
              <a:t>Rekruttering;</a:t>
            </a:r>
            <a:r>
              <a:rPr lang="nb-NO" sz="2400" dirty="0" smtClean="0">
                <a:solidFill>
                  <a:schemeClr val="tx2"/>
                </a:solidFill>
              </a:rPr>
              <a:t>  en god </a:t>
            </a:r>
            <a:r>
              <a:rPr lang="nb-NO" sz="2400" dirty="0">
                <a:solidFill>
                  <a:schemeClr val="tx2"/>
                </a:solidFill>
              </a:rPr>
              <a:t>målrettet </a:t>
            </a:r>
            <a:r>
              <a:rPr lang="nb-NO" sz="2400" dirty="0" smtClean="0">
                <a:solidFill>
                  <a:schemeClr val="tx2"/>
                </a:solidFill>
              </a:rPr>
              <a:t>prosess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Rekruttering = Salg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Eget </a:t>
            </a:r>
            <a:r>
              <a:rPr lang="nb-NO" dirty="0" err="1" smtClean="0">
                <a:solidFill>
                  <a:schemeClr val="tx2"/>
                </a:solidFill>
              </a:rPr>
              <a:t>info.møte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</a:rPr>
              <a:t>for nye potensielle medl</a:t>
            </a:r>
            <a:r>
              <a:rPr lang="nb-NO" dirty="0" smtClean="0">
                <a:solidFill>
                  <a:schemeClr val="tx2"/>
                </a:solidFill>
              </a:rPr>
              <a:t>. (kl. 19:00)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Etterfulgt av et «topp» program (kl. 19:30-20:30)</a:t>
            </a:r>
          </a:p>
          <a:p>
            <a:pPr marL="914400" lvl="2" indent="0">
              <a:buNone/>
            </a:pPr>
            <a:endParaRPr lang="nb-NO" sz="1200" dirty="0">
              <a:solidFill>
                <a:schemeClr val="tx2"/>
              </a:solidFill>
            </a:endParaRPr>
          </a:p>
          <a:p>
            <a:pPr lvl="1"/>
            <a:r>
              <a:rPr lang="nb-NO" sz="2400" u="sng" dirty="0" smtClean="0">
                <a:solidFill>
                  <a:schemeClr val="tx2"/>
                </a:solidFill>
              </a:rPr>
              <a:t>Omdømmebygging;</a:t>
            </a:r>
            <a:r>
              <a:rPr lang="nb-NO" sz="2400" dirty="0" smtClean="0">
                <a:solidFill>
                  <a:schemeClr val="tx2"/>
                </a:solidFill>
              </a:rPr>
              <a:t>  lokal synlighet</a:t>
            </a:r>
          </a:p>
          <a:p>
            <a:pPr lvl="2"/>
            <a:r>
              <a:rPr lang="nb-NO" dirty="0" err="1" smtClean="0">
                <a:solidFill>
                  <a:schemeClr val="tx2"/>
                </a:solidFill>
              </a:rPr>
              <a:t>Roundtrip</a:t>
            </a:r>
            <a:r>
              <a:rPr lang="nb-NO" dirty="0" smtClean="0">
                <a:solidFill>
                  <a:schemeClr val="tx2"/>
                </a:solidFill>
              </a:rPr>
              <a:t>, aug. 2014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Dementavdeling, Førde Helsetun</a:t>
            </a:r>
          </a:p>
          <a:p>
            <a:pPr lvl="2"/>
            <a:r>
              <a:rPr lang="nb-NO" dirty="0" smtClean="0">
                <a:solidFill>
                  <a:schemeClr val="tx2"/>
                </a:solidFill>
              </a:rPr>
              <a:t>HERO mottakssenter</a:t>
            </a:r>
          </a:p>
          <a:p>
            <a:pPr lvl="2"/>
            <a:r>
              <a:rPr lang="nb-NO" dirty="0" err="1" smtClean="0">
                <a:solidFill>
                  <a:schemeClr val="tx2"/>
                </a:solidFill>
              </a:rPr>
              <a:t>Førdefestivalen</a:t>
            </a:r>
            <a:endParaRPr lang="nb-NO" sz="1600" b="1" dirty="0" smtClean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nb-NO" sz="1600" dirty="0" smtClean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nb-NO" sz="1200" dirty="0" smtClean="0">
              <a:solidFill>
                <a:schemeClr val="tx2"/>
              </a:solidFill>
            </a:endParaRPr>
          </a:p>
          <a:p>
            <a:pPr lvl="3"/>
            <a:endParaRPr lang="nb-NO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Eksempel på godt omdømme </a:t>
            </a:r>
            <a:endParaRPr lang="nb-NO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60" y="920264"/>
            <a:ext cx="7067079" cy="62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err="1" smtClean="0">
                <a:solidFill>
                  <a:schemeClr val="tx2"/>
                </a:solidFill>
              </a:rPr>
              <a:t>Førdefestivalen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7" name="Rektangel 11"/>
          <p:cNvSpPr>
            <a:spLocks noChangeArrowheads="1"/>
          </p:cNvSpPr>
          <p:nvPr/>
        </p:nvSpPr>
        <p:spPr bwMode="auto">
          <a:xfrm>
            <a:off x="1103814" y="4255196"/>
            <a:ext cx="32383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2"/>
                </a:solidFill>
              </a:rPr>
              <a:t>300 artister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2"/>
                </a:solidFill>
              </a:rPr>
              <a:t>30 land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2"/>
                </a:solidFill>
              </a:rPr>
              <a:t>100 arrangement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2"/>
                </a:solidFill>
              </a:rPr>
              <a:t>30 arenaer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2"/>
                </a:solidFill>
              </a:rPr>
              <a:t>25.000 besøkende</a:t>
            </a:r>
            <a:br>
              <a:rPr lang="nb-NO" sz="2400" dirty="0" smtClean="0">
                <a:solidFill>
                  <a:schemeClr val="tx2"/>
                </a:solidFill>
              </a:rPr>
            </a:br>
            <a:endParaRPr lang="nb-NO" sz="2400" dirty="0" smtClean="0">
              <a:solidFill>
                <a:schemeClr val="tx2"/>
              </a:solidFill>
            </a:endParaRPr>
          </a:p>
        </p:txBody>
      </p:sp>
      <p:sp>
        <p:nvSpPr>
          <p:cNvPr id="8" name="Rektangel 15"/>
          <p:cNvSpPr>
            <a:spLocks noChangeArrowheads="1"/>
          </p:cNvSpPr>
          <p:nvPr/>
        </p:nvSpPr>
        <p:spPr bwMode="auto">
          <a:xfrm>
            <a:off x="-31566" y="1623559"/>
            <a:ext cx="91513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3600" dirty="0" smtClean="0">
                <a:solidFill>
                  <a:schemeClr val="tx2"/>
                </a:solidFill>
              </a:rPr>
              <a:t>Festivalfakta 2014 (25 års jubileum)</a:t>
            </a:r>
          </a:p>
        </p:txBody>
      </p:sp>
      <p:pic>
        <p:nvPicPr>
          <p:cNvPr id="9" name="Plassholder for inn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66" y="2269890"/>
            <a:ext cx="9182954" cy="1987689"/>
          </a:xfrm>
          <a:prstGeom prst="rect">
            <a:avLst/>
          </a:prstGeom>
        </p:spPr>
      </p:pic>
      <p:sp>
        <p:nvSpPr>
          <p:cNvPr id="10" name="Rektangel 10"/>
          <p:cNvSpPr>
            <a:spLocks noChangeArrowheads="1"/>
          </p:cNvSpPr>
          <p:nvPr/>
        </p:nvSpPr>
        <p:spPr bwMode="auto">
          <a:xfrm>
            <a:off x="4902200" y="4267896"/>
            <a:ext cx="4033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b="1" dirty="0" smtClean="0">
                <a:solidFill>
                  <a:schemeClr val="tx2"/>
                </a:solidFill>
              </a:rPr>
              <a:t>1990-2014</a:t>
            </a:r>
            <a:r>
              <a:rPr lang="nb-NO" sz="2400" dirty="0" smtClean="0">
                <a:solidFill>
                  <a:schemeClr val="tx2"/>
                </a:solidFill>
              </a:rPr>
              <a:t>: </a:t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2400" dirty="0" smtClean="0">
                <a:solidFill>
                  <a:schemeClr val="tx2"/>
                </a:solidFill>
              </a:rPr>
              <a:t>6000 artister fra 120 land.</a:t>
            </a:r>
          </a:p>
          <a:p>
            <a:r>
              <a:rPr lang="nb-NO" sz="2400" dirty="0" smtClean="0">
                <a:solidFill>
                  <a:schemeClr val="tx2"/>
                </a:solidFill>
              </a:rPr>
              <a:t>Budsjett 2014 – 16 MNOK</a:t>
            </a:r>
          </a:p>
          <a:p>
            <a:r>
              <a:rPr lang="nb-NO" sz="2400" dirty="0" smtClean="0">
                <a:solidFill>
                  <a:schemeClr val="tx2"/>
                </a:solidFill>
              </a:rPr>
              <a:t>Status som Knutepunktfestival</a:t>
            </a:r>
          </a:p>
        </p:txBody>
      </p:sp>
      <p:pic>
        <p:nvPicPr>
          <p:cNvPr id="11" name="Picture 12" descr="G:\5 Informasjon og marknadsføring\51 Grafisk profil\511 Logoar\Førdefestival_logoar\Generelle Førdefestivallogoar_UTAN dato\20120420 Fordefestival_standardlogo med NORWA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6" y="12684"/>
            <a:ext cx="7829366" cy="15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97835" y="457200"/>
            <a:ext cx="8763000" cy="533400"/>
          </a:xfrm>
        </p:spPr>
        <p:txBody>
          <a:bodyPr/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PETS og Distriktskonferanse 2015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96091" y="1360544"/>
            <a:ext cx="8371659" cy="4632699"/>
          </a:xfrm>
        </p:spPr>
        <p:txBody>
          <a:bodyPr/>
          <a:lstStyle/>
          <a:p>
            <a:r>
              <a:rPr lang="nb-NO" sz="2400" dirty="0" smtClean="0">
                <a:solidFill>
                  <a:schemeClr val="tx2"/>
                </a:solidFill>
              </a:rPr>
              <a:t>PETS: 						06. - 08. mars 2015</a:t>
            </a:r>
          </a:p>
          <a:p>
            <a:endParaRPr lang="nb-NO" sz="2400" dirty="0" smtClean="0">
              <a:solidFill>
                <a:schemeClr val="tx2"/>
              </a:solidFill>
            </a:endParaRPr>
          </a:p>
          <a:p>
            <a:r>
              <a:rPr lang="nb-NO" sz="2400" dirty="0" smtClean="0">
                <a:solidFill>
                  <a:schemeClr val="tx2"/>
                </a:solidFill>
              </a:rPr>
              <a:t>Distriktskonferansen:	25. - 27. september 2015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</a:rPr>
              <a:t>Ledsagerprogram lørdag ?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</a:rPr>
              <a:t>Bidrag fra </a:t>
            </a:r>
            <a:r>
              <a:rPr lang="nb-NO" sz="2000" dirty="0" err="1" smtClean="0">
                <a:solidFill>
                  <a:schemeClr val="tx2"/>
                </a:solidFill>
              </a:rPr>
              <a:t>Førdefestivalen</a:t>
            </a:r>
            <a:endParaRPr lang="nb-NO" sz="2000" dirty="0" smtClean="0">
              <a:solidFill>
                <a:schemeClr val="tx2"/>
              </a:solidFill>
            </a:endParaRPr>
          </a:p>
          <a:p>
            <a:pPr lvl="1"/>
            <a:r>
              <a:rPr lang="nb-NO" sz="2000" dirty="0" smtClean="0">
                <a:solidFill>
                  <a:schemeClr val="tx2"/>
                </a:solidFill>
              </a:rPr>
              <a:t>Lokal og kortreist mat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</a:rPr>
              <a:t>Et godt faglig program</a:t>
            </a:r>
          </a:p>
        </p:txBody>
      </p:sp>
    </p:spTree>
    <p:extLst>
      <p:ext uri="{BB962C8B-B14F-4D97-AF65-F5344CB8AC3E}">
        <p14:creationId xmlns:p14="http://schemas.microsoft.com/office/powerpoint/2010/main" val="39040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4"/>
          <p:cNvSpPr>
            <a:spLocks noGrp="1"/>
          </p:cNvSpPr>
          <p:nvPr>
            <p:ph type="title"/>
          </p:nvPr>
        </p:nvSpPr>
        <p:spPr>
          <a:xfrm>
            <a:off x="897835" y="609600"/>
            <a:ext cx="8763000" cy="628137"/>
          </a:xfrm>
        </p:spPr>
        <p:txBody>
          <a:bodyPr/>
          <a:lstStyle/>
          <a:p>
            <a:r>
              <a:rPr lang="nb-NO" sz="2800" b="1" dirty="0">
                <a:solidFill>
                  <a:schemeClr val="tx2"/>
                </a:solidFill>
              </a:rPr>
              <a:t/>
            </a:r>
            <a:br>
              <a:rPr lang="nb-NO" sz="2800" b="1" dirty="0">
                <a:solidFill>
                  <a:schemeClr val="tx2"/>
                </a:solidFill>
              </a:rPr>
            </a:br>
            <a:endParaRPr lang="nb-NO" sz="3200" b="1" dirty="0">
              <a:solidFill>
                <a:schemeClr val="tx2"/>
              </a:solidFill>
            </a:endParaRPr>
          </a:p>
        </p:txBody>
      </p:sp>
      <p:sp>
        <p:nvSpPr>
          <p:cNvPr id="5" name="Plassholder for innhold 5"/>
          <p:cNvSpPr>
            <a:spLocks noGrp="1"/>
          </p:cNvSpPr>
          <p:nvPr>
            <p:ph idx="1"/>
          </p:nvPr>
        </p:nvSpPr>
        <p:spPr>
          <a:xfrm>
            <a:off x="638755" y="1592987"/>
            <a:ext cx="9022080" cy="4929051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Velkommen til Førde </a:t>
            </a:r>
            <a:r>
              <a:rPr lang="nb-NO" sz="36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nb-NO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Lykke til med konferansen</a:t>
            </a:r>
          </a:p>
          <a:p>
            <a:pPr marL="0" indent="0">
              <a:buNone/>
            </a:pPr>
            <a:endParaRPr lang="nb-NO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Takk for oppmerksomheten</a:t>
            </a:r>
            <a:endParaRPr lang="nb-NO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design_light</Template>
  <TotalTime>3450</TotalTime>
  <Words>283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Narrow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1_Communications_white</vt:lpstr>
      <vt:lpstr>1_Custom Design</vt:lpstr>
      <vt:lpstr>3_Custom Design</vt:lpstr>
      <vt:lpstr>PowerPoint Presentation</vt:lpstr>
      <vt:lpstr>Førde Rotaryklubb</vt:lpstr>
      <vt:lpstr>Rotary’s mål 2014 - 2015</vt:lpstr>
      <vt:lpstr>Nye tanker rundt rekruttering?</vt:lpstr>
      <vt:lpstr>Rekruttering og Omdømme</vt:lpstr>
      <vt:lpstr>Eksempel på godt omdømme </vt:lpstr>
      <vt:lpstr>Førdefestivalen</vt:lpstr>
      <vt:lpstr>PETS og Distriktskonferanse 2015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TORE-NITAS</dc:creator>
  <cp:lastModifiedBy>Rolf Thingvold</cp:lastModifiedBy>
  <cp:revision>159</cp:revision>
  <dcterms:created xsi:type="dcterms:W3CDTF">2014-03-08T00:36:28Z</dcterms:created>
  <dcterms:modified xsi:type="dcterms:W3CDTF">2015-03-07T10:27:21Z</dcterms:modified>
</cp:coreProperties>
</file>