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2"/>
  </p:notesMasterIdLst>
  <p:handoutMasterIdLst>
    <p:handoutMasterId r:id="rId13"/>
  </p:handout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44" autoAdjust="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44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464E46DB-DBA5-4537-9989-758F58BCC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4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09199606-011F-4881-A90D-A7FD514C5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0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Join Leaders. Exchange Ideas. </a:t>
            </a:r>
            <a:r>
              <a:rPr lang="en-US"/>
              <a:t>Take Action.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9606-011F-4881-A90D-A7FD514C55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Presidenten er ansvarlig for at ting blir gjort. Det betyr ikke at du skal gjøre alt selv.</a:t>
            </a:r>
          </a:p>
          <a:p>
            <a:r>
              <a:rPr lang="nb-NO" dirty="0"/>
              <a:t>Bruk teamet ditt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9606-011F-4881-A90D-A7FD514C55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9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1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27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69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472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103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27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911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2715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494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94305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8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42724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6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8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48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23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68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5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0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12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54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25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1600" y="6467476"/>
            <a:ext cx="3505200" cy="1384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SUSTAINABILITY</a:t>
            </a:r>
            <a:r>
              <a:rPr lang="en-US" sz="900" baseline="0" dirty="0">
                <a:solidFill>
                  <a:srgbClr val="BCBDC0"/>
                </a:solidFill>
                <a:latin typeface="Arial Narrow" pitchFamily="34" charset="0"/>
              </a:rPr>
              <a:t> TOOLKIT </a:t>
            </a:r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|  </a:t>
            </a:r>
            <a:fld id="{4FA5EC8F-82BD-41DA-954D-AA15A8C8183F}" type="slidenum">
              <a:rPr lang="en-US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sz="900" dirty="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 dirty="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70" r:id="rId14"/>
    <p:sldLayoutId id="214748387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TITLE |  </a:t>
            </a:r>
            <a:fld id="{756086FA-E927-4D4A-9D7C-B302CA52490D}" type="slidenum">
              <a:rPr lang="en-US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Presidentens oppgaver og ansvar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RRFC Ingrid Grandum Berget</a:t>
            </a:r>
          </a:p>
          <a:p>
            <a:r>
              <a:rPr lang="nb-NO" dirty="0"/>
              <a:t>11.3.2017</a:t>
            </a:r>
          </a:p>
        </p:txBody>
      </p:sp>
    </p:spTree>
    <p:extLst>
      <p:ext uri="{BB962C8B-B14F-4D97-AF65-F5344CB8AC3E}">
        <p14:creationId xmlns:p14="http://schemas.microsoft.com/office/powerpoint/2010/main" val="365250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Presidenten har ansvar for at klubbene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Beholder og øker medlemstallet</a:t>
            </a:r>
          </a:p>
          <a:p>
            <a:r>
              <a:rPr lang="nb-NO" dirty="0"/>
              <a:t>Gjennomfører gode prosjekter, lokalt og internasjonalt</a:t>
            </a:r>
          </a:p>
          <a:p>
            <a:r>
              <a:rPr lang="nb-NO" dirty="0"/>
              <a:t>Støtter TRF finansielt og gjennom deltagelse i program</a:t>
            </a:r>
          </a:p>
          <a:p>
            <a:r>
              <a:rPr lang="nb-NO" dirty="0"/>
              <a:t>Bidrar til å utvikle ledere utover klubbnivå</a:t>
            </a:r>
          </a:p>
          <a:p>
            <a:r>
              <a:rPr lang="nb-NO" dirty="0"/>
              <a:t>Bidrar til at klubben har positivt omdømme</a:t>
            </a:r>
          </a:p>
        </p:txBody>
      </p:sp>
    </p:spTree>
    <p:extLst>
      <p:ext uri="{BB962C8B-B14F-4D97-AF65-F5344CB8AC3E}">
        <p14:creationId xmlns:p14="http://schemas.microsoft.com/office/powerpoint/2010/main" val="153416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Presidenten er først og fremst teamleder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Presidenten er ansvarlig for at ting blir gjort</a:t>
            </a:r>
          </a:p>
          <a:p>
            <a:r>
              <a:rPr lang="nb-NO" sz="2400" dirty="0"/>
              <a:t>Månedlige styremøter?</a:t>
            </a:r>
          </a:p>
          <a:p>
            <a:r>
              <a:rPr lang="nb-NO" sz="2400" dirty="0"/>
              <a:t>Bruk teamet ditt!</a:t>
            </a:r>
          </a:p>
          <a:p>
            <a:r>
              <a:rPr lang="nb-NO" sz="2400" dirty="0"/>
              <a:t>Sett sammen komitéene av medlemmer som er interesserte i området.</a:t>
            </a:r>
          </a:p>
          <a:p>
            <a:r>
              <a:rPr lang="nb-NO" sz="2400" dirty="0"/>
              <a:t>Sørg for kontinuitet.</a:t>
            </a:r>
          </a:p>
          <a:p>
            <a:r>
              <a:rPr lang="nb-NO" sz="2400" dirty="0"/>
              <a:t>Har klubben en 3-årsplan? Følges den?</a:t>
            </a:r>
          </a:p>
          <a:p>
            <a:r>
              <a:rPr lang="nb-NO" sz="2400" dirty="0"/>
              <a:t>Snakk med de som har gått foran deg og den som kommer etter deg.</a:t>
            </a:r>
          </a:p>
          <a:p>
            <a:r>
              <a:rPr lang="nb-NO" sz="2400" dirty="0"/>
              <a:t>Ha det gøy!</a:t>
            </a:r>
          </a:p>
        </p:txBody>
      </p:sp>
    </p:spTree>
    <p:extLst>
      <p:ext uri="{BB962C8B-B14F-4D97-AF65-F5344CB8AC3E}">
        <p14:creationId xmlns:p14="http://schemas.microsoft.com/office/powerpoint/2010/main" val="227598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Struktur på møtene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Tradisjoner i klubben?</a:t>
            </a:r>
          </a:p>
          <a:p>
            <a:r>
              <a:rPr lang="nb-NO" dirty="0"/>
              <a:t>Hilse velkommen i døren? </a:t>
            </a:r>
          </a:p>
          <a:p>
            <a:r>
              <a:rPr lang="nb-NO" dirty="0"/>
              <a:t>Noen faste poster på alle møter</a:t>
            </a:r>
          </a:p>
          <a:p>
            <a:pPr lvl="1"/>
            <a:r>
              <a:rPr lang="nb-NO" dirty="0"/>
              <a:t>Opprop?</a:t>
            </a:r>
          </a:p>
          <a:p>
            <a:pPr lvl="1"/>
            <a:r>
              <a:rPr lang="nb-NO" dirty="0"/>
              <a:t>Dikt, merkedager, morsomheter?</a:t>
            </a:r>
          </a:p>
          <a:p>
            <a:pPr lvl="1"/>
            <a:r>
              <a:rPr lang="nb-NO" dirty="0"/>
              <a:t>Fødselsdager</a:t>
            </a:r>
          </a:p>
          <a:p>
            <a:pPr marL="457200" lvl="1" indent="0">
              <a:buNone/>
            </a:pPr>
            <a:r>
              <a:rPr lang="nb-NO" dirty="0"/>
              <a:t>«10-gris»</a:t>
            </a:r>
          </a:p>
          <a:p>
            <a:pPr marL="457200" lvl="1" indent="0">
              <a:buNone/>
            </a:pPr>
            <a:r>
              <a:rPr lang="nb-NO" dirty="0"/>
              <a:t>«3 minutt»</a:t>
            </a:r>
          </a:p>
        </p:txBody>
      </p:sp>
    </p:spTree>
    <p:extLst>
      <p:ext uri="{BB962C8B-B14F-4D97-AF65-F5344CB8AC3E}">
        <p14:creationId xmlns:p14="http://schemas.microsoft.com/office/powerpoint/2010/main" val="75726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357" y="1219200"/>
            <a:ext cx="752583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20688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418DE731D6841B2AF3B486D621B96" ma:contentTypeVersion="0" ma:contentTypeDescription="Create a new document." ma:contentTypeScope="" ma:versionID="2055c08d315c82ea1be07e69789cea6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D47EA-8B3A-474A-9847-629095687C0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430D93-F15C-4AA0-9391-AC490BDA8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D8CEAB2-C376-4F2A-8E94-0B0E920F43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20046</TotalTime>
  <Words>178</Words>
  <Application>Microsoft Office PowerPoint</Application>
  <PresentationFormat>Skjermfremvisning (4:3)</PresentationFormat>
  <Paragraphs>32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5</vt:i4>
      </vt:variant>
    </vt:vector>
  </HeadingPairs>
  <TitlesOfParts>
    <vt:vector size="15" baseType="lpstr">
      <vt:lpstr>MS PGothic</vt:lpstr>
      <vt:lpstr>MS PGothic</vt:lpstr>
      <vt:lpstr>Arial</vt:lpstr>
      <vt:lpstr>Arial Narrow</vt:lpstr>
      <vt:lpstr>Calibri</vt:lpstr>
      <vt:lpstr>Georgia</vt:lpstr>
      <vt:lpstr>ヒラギノ角ゴ Pro W3</vt:lpstr>
      <vt:lpstr>Communications_white</vt:lpstr>
      <vt:lpstr>Custom Design</vt:lpstr>
      <vt:lpstr>2_Custom Design</vt:lpstr>
      <vt:lpstr>Presidentens oppgaver og ansvar</vt:lpstr>
      <vt:lpstr>Presidenten har ansvar for at klubbene</vt:lpstr>
      <vt:lpstr>Presidenten er først og fremst teamleder</vt:lpstr>
      <vt:lpstr>Struktur på møtene</vt:lpstr>
      <vt:lpstr>PowerPoint-presentasjon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Ingrid G. Berget</cp:lastModifiedBy>
  <cp:revision>723</cp:revision>
  <cp:lastPrinted>2013-04-11T19:55:04Z</cp:lastPrinted>
  <dcterms:created xsi:type="dcterms:W3CDTF">2010-04-16T20:11:30Z</dcterms:created>
  <dcterms:modified xsi:type="dcterms:W3CDTF">2017-03-11T05:54:11Z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WhenToUse">
    <vt:lpwstr>Powerpoint template using the new brand guidelines. This presentation has a cloud gray background on the cover and white background on other slides.</vt:lpwstr>
  </property>
  <property fmtid="{D5CDD505-2E9C-101B-9397-08002B2CF9AE}" pid="4" name="Description0">
    <vt:lpwstr>Powerpoint template using the new brand guidelines. This presentation has a cloud gray background on the cover and white background on other slides.</vt:lpwstr>
  </property>
  <property fmtid="{D5CDD505-2E9C-101B-9397-08002B2CF9AE}" pid="5" name="Status">
    <vt:lpwstr>In Review</vt:lpwstr>
  </property>
  <property fmtid="{D5CDD505-2E9C-101B-9397-08002B2CF9AE}" pid="6" name="ContentTypeId">
    <vt:lpwstr>0x01010028A418DE731D6841B2AF3B486D621B96</vt:lpwstr>
  </property>
</Properties>
</file>