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8"/>
  </p:notesMasterIdLst>
  <p:sldIdLst>
    <p:sldId id="314" r:id="rId2"/>
    <p:sldId id="316" r:id="rId3"/>
    <p:sldId id="317" r:id="rId4"/>
    <p:sldId id="319" r:id="rId5"/>
    <p:sldId id="320" r:id="rId6"/>
    <p:sldId id="321" r:id="rId7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0464E-30B0-0144-831F-525AA8C5052E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D34A1-8EB6-DB4D-B5E7-C5890ECBBB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38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93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60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17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95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47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62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96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93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575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57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175A-91EC-0944-9B96-25439532DA1D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20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175A-91EC-0944-9B96-25439532DA1D}" type="datetimeFigureOut">
              <a:rPr lang="nb-NO" smtClean="0"/>
              <a:t>10.11.17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20CB-668F-7C43-8E79-3D65832480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03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Screen Shot 2017-03-02 at 21.3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565"/>
            <a:ext cx="9144000" cy="4506058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-296330" y="293914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4000" dirty="0" smtClean="0"/>
              <a:t>Endre ”</a:t>
            </a:r>
            <a:r>
              <a:rPr lang="nb-NO" sz="4000" dirty="0" err="1" smtClean="0"/>
              <a:t>sign</a:t>
            </a:r>
            <a:r>
              <a:rPr lang="nb-NO" sz="4000" dirty="0" smtClean="0"/>
              <a:t> in” e-post</a:t>
            </a:r>
            <a:endParaRPr lang="en-US" sz="4000" kern="1200" dirty="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3962400" y="2339380"/>
            <a:ext cx="1016000" cy="381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2526951" y="1164062"/>
            <a:ext cx="38707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Gå inn på ”</a:t>
            </a:r>
            <a:r>
              <a:rPr lang="nb-NO" sz="3200" dirty="0" err="1" smtClean="0"/>
              <a:t>rotary.org</a:t>
            </a:r>
            <a:r>
              <a:rPr lang="nb-NO" sz="3200" dirty="0" smtClean="0"/>
              <a:t>”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7846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pic>
        <p:nvPicPr>
          <p:cNvPr id="6" name="Bilde 5" descr="Screen Shot 2017-03-02 at 21.38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12312"/>
            <a:ext cx="8166100" cy="5732887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6131792" y="406400"/>
            <a:ext cx="812800" cy="4953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" name="Rett pil 3"/>
          <p:cNvCxnSpPr/>
          <p:nvPr/>
        </p:nvCxnSpPr>
        <p:spPr>
          <a:xfrm>
            <a:off x="1977081" y="2496770"/>
            <a:ext cx="1385400" cy="69996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>
            <a:off x="4553060" y="333960"/>
            <a:ext cx="1545015" cy="29356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pic>
        <p:nvPicPr>
          <p:cNvPr id="6" name="Bilde 5" descr="Screen Shot 2017-03-02 at 21.39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54000"/>
            <a:ext cx="8458200" cy="5765800"/>
          </a:xfrm>
          <a:prstGeom prst="rect">
            <a:avLst/>
          </a:prstGeom>
        </p:spPr>
      </p:pic>
      <p:cxnSp>
        <p:nvCxnSpPr>
          <p:cNvPr id="4" name="Rett pil 3"/>
          <p:cNvCxnSpPr/>
          <p:nvPr/>
        </p:nvCxnSpPr>
        <p:spPr>
          <a:xfrm flipH="1">
            <a:off x="1811121" y="4452333"/>
            <a:ext cx="1053482" cy="36802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2467428" y="511405"/>
            <a:ext cx="524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Her må du bruke den e-posten du brukte første gang du registrerte deg på ”My </a:t>
            </a:r>
            <a:r>
              <a:rPr lang="nb-NO" dirty="0" err="1" smtClean="0"/>
              <a:t>Rotary</a:t>
            </a:r>
            <a:r>
              <a:rPr lang="nb-NO" dirty="0" smtClean="0"/>
              <a:t>”</a:t>
            </a:r>
            <a:endParaRPr lang="nb-NO" dirty="0"/>
          </a:p>
        </p:txBody>
      </p:sp>
      <p:cxnSp>
        <p:nvCxnSpPr>
          <p:cNvPr id="7" name="Rett pil 6"/>
          <p:cNvCxnSpPr/>
          <p:nvPr/>
        </p:nvCxnSpPr>
        <p:spPr>
          <a:xfrm flipH="1">
            <a:off x="2490262" y="1266448"/>
            <a:ext cx="1053482" cy="368021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2142739" y="2301073"/>
            <a:ext cx="256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Passordet du registrerte</a:t>
            </a:r>
          </a:p>
          <a:p>
            <a:r>
              <a:rPr lang="nb-NO" dirty="0" smtClean="0"/>
              <a:t> deg med</a:t>
            </a:r>
            <a:endParaRPr lang="nb-NO" dirty="0"/>
          </a:p>
        </p:txBody>
      </p:sp>
      <p:cxnSp>
        <p:nvCxnSpPr>
          <p:cNvPr id="8" name="Rett pil 7"/>
          <p:cNvCxnSpPr/>
          <p:nvPr/>
        </p:nvCxnSpPr>
        <p:spPr>
          <a:xfrm flipH="1">
            <a:off x="1615998" y="2848429"/>
            <a:ext cx="606502" cy="282985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6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-296330" y="293914"/>
            <a:ext cx="9753600" cy="779442"/>
          </a:xfrm>
          <a:prstGeom prst="rect">
            <a:avLst/>
          </a:prstGeom>
          <a:solidFill>
            <a:srgbClr val="3DC3E3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4000" dirty="0"/>
              <a:t>Endre e-post</a:t>
            </a:r>
            <a:endParaRPr lang="en-US" sz="4000" kern="1200" dirty="0"/>
          </a:p>
        </p:txBody>
      </p:sp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pic>
        <p:nvPicPr>
          <p:cNvPr id="6" name="Bilde 5" descr="Screen Shot 2017-03-02 at 21.41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" y="2378301"/>
            <a:ext cx="9095206" cy="2368240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3505200" y="2590800"/>
            <a:ext cx="1917700" cy="4191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6298297" y="1611474"/>
            <a:ext cx="257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Trykk ”</a:t>
            </a:r>
            <a:r>
              <a:rPr lang="nb-NO" dirty="0" err="1" smtClean="0"/>
              <a:t>Account</a:t>
            </a:r>
            <a:r>
              <a:rPr lang="nb-NO" dirty="0" smtClean="0"/>
              <a:t> Settings”</a:t>
            </a:r>
            <a:endParaRPr lang="nb-NO" dirty="0"/>
          </a:p>
        </p:txBody>
      </p:sp>
      <p:cxnSp>
        <p:nvCxnSpPr>
          <p:cNvPr id="7" name="Rett pil 6"/>
          <p:cNvCxnSpPr/>
          <p:nvPr/>
        </p:nvCxnSpPr>
        <p:spPr>
          <a:xfrm flipH="1">
            <a:off x="5244815" y="1980806"/>
            <a:ext cx="1053482" cy="581505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pic>
        <p:nvPicPr>
          <p:cNvPr id="6" name="Bilde 5" descr="Screen Shot 2017-03-02 at 21.42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33"/>
            <a:ext cx="9144000" cy="5620987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628900" y="1146550"/>
            <a:ext cx="3530600" cy="19177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6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RotaryMBS_PMS-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" y="6154579"/>
            <a:ext cx="1816344" cy="681129"/>
          </a:xfrm>
          <a:prstGeom prst="rect">
            <a:avLst/>
          </a:prstGeom>
        </p:spPr>
      </p:pic>
      <p:pic>
        <p:nvPicPr>
          <p:cNvPr id="2" name="Bilde 1" descr="Skjermbilde 2017-11-10 kl. 11.36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121"/>
            <a:ext cx="9144000" cy="426193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20387" y="3016338"/>
            <a:ext cx="2895178" cy="3175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>
                <a:solidFill>
                  <a:srgbClr val="000000"/>
                </a:solidFill>
              </a:rPr>
              <a:t>Din gamle e-post</a:t>
            </a: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7904</TotalTime>
  <Words>54</Words>
  <Application>Microsoft Macintosh PowerPoint</Application>
  <PresentationFormat>Skjermfremvisning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Dept. of Biomedicin, University of Bergen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Einar Solheim</dc:creator>
  <cp:lastModifiedBy>Einar Solheim</cp:lastModifiedBy>
  <cp:revision>185</cp:revision>
  <dcterms:created xsi:type="dcterms:W3CDTF">2016-09-13T14:53:58Z</dcterms:created>
  <dcterms:modified xsi:type="dcterms:W3CDTF">2017-11-10T10:45:46Z</dcterms:modified>
</cp:coreProperties>
</file>