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5" r:id="rId9"/>
    <p:sldId id="262" r:id="rId10"/>
    <p:sldId id="263" r:id="rId11"/>
    <p:sldId id="266" r:id="rId12"/>
    <p:sldId id="267" r:id="rId13"/>
    <p:sldId id="268" r:id="rId14"/>
    <p:sldId id="269" r:id="rId15"/>
    <p:sldId id="271" r:id="rId16"/>
    <p:sldId id="272" r:id="rId17"/>
  </p:sldIdLst>
  <p:sldSz cx="9144000" cy="6858000" type="screen4x3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72" d="100"/>
          <a:sy n="172" d="100"/>
        </p:scale>
        <p:origin x="-8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4E8589-8C80-E749-A828-5479AA619E18}" type="datetimeFigureOut">
              <a:rPr lang="nb-NO" smtClean="0"/>
              <a:t>19.03.20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5F9055-DD5F-334B-8DF9-1D80B4049F1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4280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D83A3-F68D-B943-B0FD-748F7A43B54E}" type="datetimeFigureOut">
              <a:rPr lang="nb-NO" smtClean="0"/>
              <a:t>19.03.20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6CA54-915E-7743-89D7-6536DB0B44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970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D83A3-F68D-B943-B0FD-748F7A43B54E}" type="datetimeFigureOut">
              <a:rPr lang="nb-NO" smtClean="0"/>
              <a:t>19.03.20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6CA54-915E-7743-89D7-6536DB0B44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4693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D83A3-F68D-B943-B0FD-748F7A43B54E}" type="datetimeFigureOut">
              <a:rPr lang="nb-NO" smtClean="0"/>
              <a:t>19.03.20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6CA54-915E-7743-89D7-6536DB0B44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5604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D83A3-F68D-B943-B0FD-748F7A43B54E}" type="datetimeFigureOut">
              <a:rPr lang="nb-NO" smtClean="0"/>
              <a:t>19.03.20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6CA54-915E-7743-89D7-6536DB0B44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997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D83A3-F68D-B943-B0FD-748F7A43B54E}" type="datetimeFigureOut">
              <a:rPr lang="nb-NO" smtClean="0"/>
              <a:t>19.03.20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6CA54-915E-7743-89D7-6536DB0B44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8175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D83A3-F68D-B943-B0FD-748F7A43B54E}" type="datetimeFigureOut">
              <a:rPr lang="nb-NO" smtClean="0"/>
              <a:t>19.03.20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6CA54-915E-7743-89D7-6536DB0B44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5178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D83A3-F68D-B943-B0FD-748F7A43B54E}" type="datetimeFigureOut">
              <a:rPr lang="nb-NO" smtClean="0"/>
              <a:t>19.03.20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6CA54-915E-7743-89D7-6536DB0B44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1118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D83A3-F68D-B943-B0FD-748F7A43B54E}" type="datetimeFigureOut">
              <a:rPr lang="nb-NO" smtClean="0"/>
              <a:t>19.03.20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6CA54-915E-7743-89D7-6536DB0B44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116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D83A3-F68D-B943-B0FD-748F7A43B54E}" type="datetimeFigureOut">
              <a:rPr lang="nb-NO" smtClean="0"/>
              <a:t>19.03.20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6CA54-915E-7743-89D7-6536DB0B44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5025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D83A3-F68D-B943-B0FD-748F7A43B54E}" type="datetimeFigureOut">
              <a:rPr lang="nb-NO" smtClean="0"/>
              <a:t>19.03.20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6CA54-915E-7743-89D7-6536DB0B44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7361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D83A3-F68D-B943-B0FD-748F7A43B54E}" type="datetimeFigureOut">
              <a:rPr lang="nb-NO" smtClean="0"/>
              <a:t>19.03.20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6CA54-915E-7743-89D7-6536DB0B44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0869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D83A3-F68D-B943-B0FD-748F7A43B54E}" type="datetimeFigureOut">
              <a:rPr lang="nb-NO" smtClean="0"/>
              <a:t>19.03.20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6CA54-915E-7743-89D7-6536DB0B44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551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ectangle 2"/>
          <p:cNvGrpSpPr/>
          <p:nvPr/>
        </p:nvGrpSpPr>
        <p:grpSpPr>
          <a:xfrm>
            <a:off x="-609601" y="2259379"/>
            <a:ext cx="9753601" cy="1668017"/>
            <a:chOff x="0" y="-1"/>
            <a:chExt cx="9753600" cy="779444"/>
          </a:xfrm>
        </p:grpSpPr>
        <p:sp>
          <p:nvSpPr>
            <p:cNvPr id="5" name="Rektangel"/>
            <p:cNvSpPr/>
            <p:nvPr/>
          </p:nvSpPr>
          <p:spPr>
            <a:xfrm>
              <a:off x="0" y="-1"/>
              <a:ext cx="9753600" cy="779444"/>
            </a:xfrm>
            <a:prstGeom prst="rect">
              <a:avLst/>
            </a:prstGeom>
            <a:solidFill>
              <a:srgbClr val="3DC3E3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" name="Hvordan komme i gang"/>
            <p:cNvSpPr txBox="1"/>
            <p:nvPr/>
          </p:nvSpPr>
          <p:spPr>
            <a:xfrm>
              <a:off x="0" y="224328"/>
              <a:ext cx="9753600" cy="3307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000">
                  <a:solidFill>
                    <a:srgbClr val="FFFFFF"/>
                  </a:solidFill>
                </a:defRPr>
              </a:lvl1pPr>
            </a:lstStyle>
            <a:p>
              <a:r>
                <a:rPr lang="nb-NO" dirty="0" smtClean="0"/>
                <a:t>Hjemmesider</a:t>
              </a:r>
              <a:endParaRPr dirty="0"/>
            </a:p>
          </p:txBody>
        </p:sp>
      </p:grpSp>
      <p:pic>
        <p:nvPicPr>
          <p:cNvPr id="7" name="Bilde 6" descr="RotaryMBS_PMS-C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93" y="6118291"/>
            <a:ext cx="1816344" cy="681129"/>
          </a:xfrm>
          <a:prstGeom prst="rect">
            <a:avLst/>
          </a:prstGeom>
        </p:spPr>
      </p:pic>
      <p:sp>
        <p:nvSpPr>
          <p:cNvPr id="8" name="TekstSylinder 7"/>
          <p:cNvSpPr txBox="1"/>
          <p:nvPr/>
        </p:nvSpPr>
        <p:spPr>
          <a:xfrm>
            <a:off x="567436" y="4215112"/>
            <a:ext cx="281128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Einar </a:t>
            </a:r>
            <a:r>
              <a:rPr lang="nb-NO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Solheim</a:t>
            </a:r>
          </a:p>
          <a:p>
            <a:r>
              <a:rPr lang="nb-NO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Bergen Sydvesten RK</a:t>
            </a:r>
            <a:endParaRPr lang="nb-NO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nb-NO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DICO 2250</a:t>
            </a:r>
            <a:endParaRPr lang="nb-NO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803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"/>
          <p:cNvSpPr/>
          <p:nvPr/>
        </p:nvSpPr>
        <p:spPr>
          <a:xfrm>
            <a:off x="-537851" y="319828"/>
            <a:ext cx="9753601" cy="779445"/>
          </a:xfrm>
          <a:prstGeom prst="rect">
            <a:avLst/>
          </a:prstGeom>
          <a:solidFill>
            <a:srgbClr val="3DC3E3"/>
          </a:solidFill>
          <a:ln w="9525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 sz="4000"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2" name="Bilde 1" descr="Skjermbilde 2020-03-04 kl. 16.42.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771" y="380216"/>
            <a:ext cx="638882" cy="686206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296067" y="466837"/>
            <a:ext cx="1659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chemeClr val="bg1"/>
                </a:solidFill>
              </a:rPr>
              <a:t>Innstillinger</a:t>
            </a:r>
          </a:p>
        </p:txBody>
      </p:sp>
      <p:pic>
        <p:nvPicPr>
          <p:cNvPr id="4" name="Bilde 3" descr="Skjermbilde 2020-03-04 kl. 16.45.5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010" y="1573803"/>
            <a:ext cx="3986432" cy="4824530"/>
          </a:xfrm>
          <a:prstGeom prst="rect">
            <a:avLst/>
          </a:prstGeom>
        </p:spPr>
      </p:pic>
      <p:sp>
        <p:nvSpPr>
          <p:cNvPr id="10" name="Snakkeboble: rektangel 7">
            <a:extLst>
              <a:ext uri="{FF2B5EF4-FFF2-40B4-BE49-F238E27FC236}">
                <a16:creationId xmlns="" xmlns:a16="http://schemas.microsoft.com/office/drawing/2014/main" id="{97B66386-E03E-4149-B9C4-780C1B511987}"/>
              </a:ext>
            </a:extLst>
          </p:cNvPr>
          <p:cNvSpPr/>
          <p:nvPr/>
        </p:nvSpPr>
        <p:spPr>
          <a:xfrm>
            <a:off x="256851" y="2338072"/>
            <a:ext cx="1295400" cy="533400"/>
          </a:xfrm>
          <a:prstGeom prst="wedgeRectCallout">
            <a:avLst>
              <a:gd name="adj1" fmla="val 176639"/>
              <a:gd name="adj2" fmla="val 1231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/>
              <a:t>Innstillinger</a:t>
            </a:r>
          </a:p>
        </p:txBody>
      </p:sp>
    </p:spTree>
    <p:extLst>
      <p:ext uri="{BB962C8B-B14F-4D97-AF65-F5344CB8AC3E}">
        <p14:creationId xmlns:p14="http://schemas.microsoft.com/office/powerpoint/2010/main" val="3618112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Rectangle 2"/>
          <p:cNvGrpSpPr/>
          <p:nvPr/>
        </p:nvGrpSpPr>
        <p:grpSpPr>
          <a:xfrm>
            <a:off x="-537851" y="319829"/>
            <a:ext cx="9753601" cy="779443"/>
            <a:chOff x="0" y="0"/>
            <a:chExt cx="9753600" cy="779442"/>
          </a:xfrm>
        </p:grpSpPr>
        <p:sp>
          <p:nvSpPr>
            <p:cNvPr id="8" name="Rektangel"/>
            <p:cNvSpPr/>
            <p:nvPr/>
          </p:nvSpPr>
          <p:spPr>
            <a:xfrm>
              <a:off x="0" y="-1"/>
              <a:ext cx="9753600" cy="779444"/>
            </a:xfrm>
            <a:prstGeom prst="rect">
              <a:avLst/>
            </a:prstGeom>
            <a:solidFill>
              <a:srgbClr val="3DC3E3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" name="Hvordan komme i gang"/>
            <p:cNvSpPr txBox="1"/>
            <p:nvPr/>
          </p:nvSpPr>
          <p:spPr>
            <a:xfrm>
              <a:off x="0" y="32851"/>
              <a:ext cx="9753600" cy="713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000">
                  <a:solidFill>
                    <a:srgbClr val="FFFFFF"/>
                  </a:solidFill>
                </a:defRPr>
              </a:lvl1pPr>
            </a:lstStyle>
            <a:p>
              <a:endParaRPr dirty="0"/>
            </a:p>
          </p:txBody>
        </p:sp>
      </p:grpSp>
      <p:pic>
        <p:nvPicPr>
          <p:cNvPr id="2" name="Bilde 1" descr="Skjermbilde 2020-03-04 kl. 16.42.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330" y="371087"/>
            <a:ext cx="677966" cy="728186"/>
          </a:xfrm>
          <a:prstGeom prst="rect">
            <a:avLst/>
          </a:prstGeom>
        </p:spPr>
      </p:pic>
      <p:pic>
        <p:nvPicPr>
          <p:cNvPr id="3" name="Bilde 2" descr="Skjermbilde 2020-03-04 kl. 16.48.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462" y="1800876"/>
            <a:ext cx="6178458" cy="3953302"/>
          </a:xfrm>
          <a:prstGeom prst="rect">
            <a:avLst/>
          </a:prstGeom>
        </p:spPr>
      </p:pic>
      <p:sp>
        <p:nvSpPr>
          <p:cNvPr id="10" name="Snakkeboble: rektangel 8">
            <a:extLst>
              <a:ext uri="{FF2B5EF4-FFF2-40B4-BE49-F238E27FC236}">
                <a16:creationId xmlns="" xmlns:a16="http://schemas.microsoft.com/office/drawing/2014/main" id="{48535C88-42F8-4EA8-89BF-EE2B67BCC1BF}"/>
              </a:ext>
            </a:extLst>
          </p:cNvPr>
          <p:cNvSpPr/>
          <p:nvPr/>
        </p:nvSpPr>
        <p:spPr>
          <a:xfrm>
            <a:off x="108818" y="3164387"/>
            <a:ext cx="1295400" cy="533400"/>
          </a:xfrm>
          <a:prstGeom prst="wedgeRectCallout">
            <a:avLst>
              <a:gd name="adj1" fmla="val 126900"/>
              <a:gd name="adj2" fmla="val 549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/>
              <a:t>Midlertidig tilgang</a:t>
            </a:r>
          </a:p>
        </p:txBody>
      </p:sp>
    </p:spTree>
    <p:extLst>
      <p:ext uri="{BB962C8B-B14F-4D97-AF65-F5344CB8AC3E}">
        <p14:creationId xmlns:p14="http://schemas.microsoft.com/office/powerpoint/2010/main" val="3049439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Skjermbilde 2020-03-04 kl. 17.06.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841" y="1571749"/>
            <a:ext cx="3697920" cy="4522735"/>
          </a:xfrm>
          <a:prstGeom prst="rect">
            <a:avLst/>
          </a:prstGeom>
        </p:spPr>
      </p:pic>
      <p:grpSp>
        <p:nvGrpSpPr>
          <p:cNvPr id="7" name="Rectangle 2"/>
          <p:cNvGrpSpPr/>
          <p:nvPr/>
        </p:nvGrpSpPr>
        <p:grpSpPr>
          <a:xfrm>
            <a:off x="-537851" y="319829"/>
            <a:ext cx="9753601" cy="779443"/>
            <a:chOff x="0" y="0"/>
            <a:chExt cx="9753600" cy="779442"/>
          </a:xfrm>
        </p:grpSpPr>
        <p:sp>
          <p:nvSpPr>
            <p:cNvPr id="8" name="Rektangel"/>
            <p:cNvSpPr/>
            <p:nvPr/>
          </p:nvSpPr>
          <p:spPr>
            <a:xfrm>
              <a:off x="0" y="-1"/>
              <a:ext cx="9753600" cy="779444"/>
            </a:xfrm>
            <a:prstGeom prst="rect">
              <a:avLst/>
            </a:prstGeom>
            <a:solidFill>
              <a:srgbClr val="3DC3E3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" name="Hvordan komme i gang"/>
            <p:cNvSpPr txBox="1"/>
            <p:nvPr/>
          </p:nvSpPr>
          <p:spPr>
            <a:xfrm>
              <a:off x="0" y="32851"/>
              <a:ext cx="9753600" cy="713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000">
                  <a:solidFill>
                    <a:srgbClr val="FFFFFF"/>
                  </a:solidFill>
                </a:defRPr>
              </a:lvl1pPr>
            </a:lstStyle>
            <a:p>
              <a:endParaRPr dirty="0"/>
            </a:p>
          </p:txBody>
        </p:sp>
      </p:grpSp>
      <p:pic>
        <p:nvPicPr>
          <p:cNvPr id="2" name="Bilde 1" descr="Skjermbilde 2020-03-04 kl. 17.02.2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648" y="436293"/>
            <a:ext cx="505232" cy="574919"/>
          </a:xfrm>
          <a:prstGeom prst="rect">
            <a:avLst/>
          </a:prstGeom>
        </p:spPr>
      </p:pic>
      <p:sp>
        <p:nvSpPr>
          <p:cNvPr id="6" name="Snakkeboble: rektangel 9">
            <a:extLst>
              <a:ext uri="{FF2B5EF4-FFF2-40B4-BE49-F238E27FC236}">
                <a16:creationId xmlns="" xmlns:a16="http://schemas.microsoft.com/office/drawing/2014/main" id="{34BE9A79-62DE-4FB5-A5A7-BECD653BBB10}"/>
              </a:ext>
            </a:extLst>
          </p:cNvPr>
          <p:cNvSpPr/>
          <p:nvPr/>
        </p:nvSpPr>
        <p:spPr>
          <a:xfrm>
            <a:off x="989228" y="4021082"/>
            <a:ext cx="1295400" cy="533400"/>
          </a:xfrm>
          <a:prstGeom prst="wedgeRectCallout">
            <a:avLst>
              <a:gd name="adj1" fmla="val 176639"/>
              <a:gd name="adj2" fmla="val 282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/>
              <a:t>Dokumenter og filer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210360" y="529786"/>
            <a:ext cx="2074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FFFFFF"/>
                </a:solidFill>
              </a:rPr>
              <a:t>Dokumenter og filer</a:t>
            </a:r>
            <a:endParaRPr lang="nb-NO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509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Rectangle 2"/>
          <p:cNvGrpSpPr/>
          <p:nvPr/>
        </p:nvGrpSpPr>
        <p:grpSpPr>
          <a:xfrm>
            <a:off x="-537851" y="319829"/>
            <a:ext cx="9753601" cy="779443"/>
            <a:chOff x="0" y="0"/>
            <a:chExt cx="9753600" cy="779442"/>
          </a:xfrm>
        </p:grpSpPr>
        <p:sp>
          <p:nvSpPr>
            <p:cNvPr id="8" name="Rektangel"/>
            <p:cNvSpPr/>
            <p:nvPr/>
          </p:nvSpPr>
          <p:spPr>
            <a:xfrm>
              <a:off x="0" y="-1"/>
              <a:ext cx="9753600" cy="779444"/>
            </a:xfrm>
            <a:prstGeom prst="rect">
              <a:avLst/>
            </a:prstGeom>
            <a:solidFill>
              <a:srgbClr val="3DC3E3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" name="Hvordan komme i gang"/>
            <p:cNvSpPr txBox="1"/>
            <p:nvPr/>
          </p:nvSpPr>
          <p:spPr>
            <a:xfrm>
              <a:off x="0" y="32851"/>
              <a:ext cx="9753600" cy="713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000">
                  <a:solidFill>
                    <a:srgbClr val="FFFFFF"/>
                  </a:solidFill>
                </a:defRPr>
              </a:lvl1pPr>
            </a:lstStyle>
            <a:p>
              <a:endParaRPr dirty="0"/>
            </a:p>
          </p:txBody>
        </p:sp>
      </p:grpSp>
      <p:pic>
        <p:nvPicPr>
          <p:cNvPr id="5" name="Bilde 4" descr="Skjermbilde 2020-03-04 kl. 17.02.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648" y="436293"/>
            <a:ext cx="505232" cy="574919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210360" y="529786"/>
            <a:ext cx="2074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FFFFFF"/>
                </a:solidFill>
              </a:rPr>
              <a:t>Dokumenter og filer</a:t>
            </a:r>
            <a:endParaRPr lang="nb-NO" dirty="0">
              <a:solidFill>
                <a:srgbClr val="FFFFFF"/>
              </a:solidFill>
            </a:endParaRPr>
          </a:p>
        </p:txBody>
      </p:sp>
      <p:pic>
        <p:nvPicPr>
          <p:cNvPr id="2" name="Bilde 1" descr="Skjermbilde 2020-03-04 kl. 17.10.3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60" y="1983250"/>
            <a:ext cx="4254023" cy="3266699"/>
          </a:xfrm>
          <a:prstGeom prst="rect">
            <a:avLst/>
          </a:prstGeom>
        </p:spPr>
      </p:pic>
      <p:pic>
        <p:nvPicPr>
          <p:cNvPr id="3" name="Bilde 2" descr="Skjermbilde 2020-03-04 kl. 17.12.0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407" y="1983249"/>
            <a:ext cx="4219932" cy="324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073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Rectangle 2"/>
          <p:cNvGrpSpPr/>
          <p:nvPr/>
        </p:nvGrpSpPr>
        <p:grpSpPr>
          <a:xfrm>
            <a:off x="-537851" y="319829"/>
            <a:ext cx="9753601" cy="779443"/>
            <a:chOff x="0" y="0"/>
            <a:chExt cx="9753600" cy="779442"/>
          </a:xfrm>
        </p:grpSpPr>
        <p:sp>
          <p:nvSpPr>
            <p:cNvPr id="8" name="Rektangel"/>
            <p:cNvSpPr/>
            <p:nvPr/>
          </p:nvSpPr>
          <p:spPr>
            <a:xfrm>
              <a:off x="0" y="-1"/>
              <a:ext cx="9753600" cy="779444"/>
            </a:xfrm>
            <a:prstGeom prst="rect">
              <a:avLst/>
            </a:prstGeom>
            <a:solidFill>
              <a:srgbClr val="3DC3E3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" name="Hvordan komme i gang"/>
            <p:cNvSpPr txBox="1"/>
            <p:nvPr/>
          </p:nvSpPr>
          <p:spPr>
            <a:xfrm>
              <a:off x="0" y="32851"/>
              <a:ext cx="9753600" cy="713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000">
                  <a:solidFill>
                    <a:srgbClr val="FFFFFF"/>
                  </a:solidFill>
                </a:defRPr>
              </a:lvl1pPr>
            </a:lstStyle>
            <a:p>
              <a:endParaRPr dirty="0"/>
            </a:p>
          </p:txBody>
        </p:sp>
      </p:grpSp>
      <p:sp>
        <p:nvSpPr>
          <p:cNvPr id="4" name="TekstSylinder 3"/>
          <p:cNvSpPr txBox="1"/>
          <p:nvPr/>
        </p:nvSpPr>
        <p:spPr>
          <a:xfrm>
            <a:off x="333443" y="454063"/>
            <a:ext cx="1861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chemeClr val="bg1"/>
                </a:solidFill>
              </a:rPr>
              <a:t>Hjemmesider</a:t>
            </a:r>
            <a:endParaRPr lang="nb-NO" sz="2400" dirty="0">
              <a:solidFill>
                <a:schemeClr val="bg1"/>
              </a:solidFill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2093065" y="1418958"/>
            <a:ext cx="46620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smtClean="0"/>
              <a:t>Hva er viktig på hjemmesiden?</a:t>
            </a:r>
            <a:endParaRPr lang="nb-NO" sz="2800" dirty="0"/>
          </a:p>
        </p:txBody>
      </p:sp>
      <p:sp>
        <p:nvSpPr>
          <p:cNvPr id="6" name="TekstSylinder 5"/>
          <p:cNvSpPr txBox="1"/>
          <p:nvPr/>
        </p:nvSpPr>
        <p:spPr>
          <a:xfrm>
            <a:off x="603091" y="2078342"/>
            <a:ext cx="69604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nb-NO" dirty="0" smtClean="0"/>
              <a:t>Noe hentes fra </a:t>
            </a:r>
            <a:r>
              <a:rPr lang="nb-NO" dirty="0" err="1" smtClean="0"/>
              <a:t>medlemsnettnet</a:t>
            </a:r>
            <a:r>
              <a:rPr lang="nb-NO" dirty="0" smtClean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nb-NO" dirty="0" smtClean="0"/>
              <a:t>Møteinformasjon, </a:t>
            </a:r>
            <a:r>
              <a:rPr lang="nb-NO" dirty="0" err="1" smtClean="0"/>
              <a:t>Rotary</a:t>
            </a:r>
            <a:r>
              <a:rPr lang="nb-NO" dirty="0" smtClean="0"/>
              <a:t> lenker, Nyheter fra RI, NORFO og distriktet.</a:t>
            </a:r>
          </a:p>
          <a:p>
            <a:pPr marL="285750" indent="-285750">
              <a:buFont typeface="Arial"/>
              <a:buChar char="•"/>
            </a:pPr>
            <a:r>
              <a:rPr lang="nb-NO" dirty="0" smtClean="0"/>
              <a:t>Under ”CLUB” ligger ”Medlemmer”, ”Roller” og kart</a:t>
            </a:r>
          </a:p>
          <a:p>
            <a:pPr marL="285750" indent="-285750">
              <a:buFont typeface="Arial"/>
              <a:buChar char="•"/>
            </a:pPr>
            <a:endParaRPr lang="nb-NO" dirty="0" smtClean="0"/>
          </a:p>
          <a:p>
            <a:pPr marL="285750" indent="-285750">
              <a:buFont typeface="Arial"/>
              <a:buChar char="•"/>
            </a:pPr>
            <a:r>
              <a:rPr lang="nb-NO" dirty="0" smtClean="0"/>
              <a:t>Nederst ligger 4 </a:t>
            </a:r>
            <a:r>
              <a:rPr lang="nb-NO" dirty="0" err="1" smtClean="0"/>
              <a:t>Spørsmålprøven</a:t>
            </a:r>
            <a:r>
              <a:rPr lang="nb-NO" dirty="0" smtClean="0"/>
              <a:t>, Årets tema, End Polio </a:t>
            </a:r>
            <a:r>
              <a:rPr lang="nb-NO" dirty="0" err="1" smtClean="0"/>
              <a:t>now</a:t>
            </a:r>
            <a:endParaRPr lang="nb-NO" dirty="0" smtClean="0"/>
          </a:p>
        </p:txBody>
      </p:sp>
      <p:pic>
        <p:nvPicPr>
          <p:cNvPr id="10" name="Bilde 9" descr="Skjermbilde 2020-03-05 kl. 16.41.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057" y="1332128"/>
            <a:ext cx="1352529" cy="1220100"/>
          </a:xfrm>
          <a:prstGeom prst="rect">
            <a:avLst/>
          </a:prstGeom>
        </p:spPr>
      </p:pic>
      <p:pic>
        <p:nvPicPr>
          <p:cNvPr id="11" name="Bilde 10" descr="Skjermbilde 2020-03-05 kl. 16.48.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026" y="2678507"/>
            <a:ext cx="1289560" cy="998606"/>
          </a:xfrm>
          <a:prstGeom prst="rect">
            <a:avLst/>
          </a:prstGeom>
        </p:spPr>
      </p:pic>
      <p:sp>
        <p:nvSpPr>
          <p:cNvPr id="13" name="Rektangel 12"/>
          <p:cNvSpPr/>
          <p:nvPr/>
        </p:nvSpPr>
        <p:spPr>
          <a:xfrm>
            <a:off x="603091" y="4336529"/>
            <a:ext cx="56748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nb-NO" dirty="0"/>
              <a:t>Forsiden</a:t>
            </a:r>
          </a:p>
          <a:p>
            <a:pPr marL="285750" indent="-285750">
              <a:buFont typeface="Arial"/>
              <a:buChar char="•"/>
            </a:pPr>
            <a:r>
              <a:rPr lang="nb-NO" dirty="0"/>
              <a:t>Noen velger fritekstområdet, andre velger nyheter</a:t>
            </a:r>
          </a:p>
          <a:p>
            <a:pPr marL="285750" indent="-285750">
              <a:buFont typeface="Arial"/>
              <a:buChar char="•"/>
            </a:pPr>
            <a:r>
              <a:rPr lang="nb-NO" dirty="0" smtClean="0"/>
              <a:t>Møtekalender</a:t>
            </a:r>
          </a:p>
          <a:p>
            <a:pPr marL="285750" indent="-285750">
              <a:buFont typeface="Arial"/>
              <a:buChar char="•"/>
            </a:pPr>
            <a:r>
              <a:rPr lang="nb-NO" dirty="0" smtClean="0"/>
              <a:t>Prosjekter</a:t>
            </a:r>
          </a:p>
          <a:p>
            <a:pPr marL="285750" indent="-285750">
              <a:buFont typeface="Arial"/>
              <a:buChar char="•"/>
            </a:pPr>
            <a:r>
              <a:rPr lang="nb-NO" dirty="0" smtClean="0"/>
              <a:t>Om klubben</a:t>
            </a:r>
            <a:endParaRPr lang="nb-NO" dirty="0"/>
          </a:p>
          <a:p>
            <a:pPr marL="285750" indent="-285750">
              <a:buFont typeface="Arial"/>
              <a:buChar char="•"/>
            </a:pPr>
            <a:r>
              <a:rPr lang="nb-NO" dirty="0"/>
              <a:t>Styret</a:t>
            </a:r>
          </a:p>
          <a:p>
            <a:pPr marL="285750" indent="-285750">
              <a:buFont typeface="Arial"/>
              <a:buChar char="•"/>
            </a:pPr>
            <a:r>
              <a:rPr lang="nb-NO" dirty="0" smtClean="0"/>
              <a:t>Medlemmer</a:t>
            </a:r>
            <a:endParaRPr lang="nb-NO" dirty="0"/>
          </a:p>
        </p:txBody>
      </p:sp>
      <p:sp>
        <p:nvSpPr>
          <p:cNvPr id="14" name="TekstSylinder 13"/>
          <p:cNvSpPr txBox="1"/>
          <p:nvPr/>
        </p:nvSpPr>
        <p:spPr>
          <a:xfrm>
            <a:off x="1748798" y="3698613"/>
            <a:ext cx="45806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smtClean="0"/>
              <a:t>Resten er det opp til klubben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235544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Rectangle 2"/>
          <p:cNvGrpSpPr/>
          <p:nvPr/>
        </p:nvGrpSpPr>
        <p:grpSpPr>
          <a:xfrm>
            <a:off x="-537851" y="319829"/>
            <a:ext cx="9753601" cy="779443"/>
            <a:chOff x="0" y="0"/>
            <a:chExt cx="9753600" cy="779442"/>
          </a:xfrm>
        </p:grpSpPr>
        <p:sp>
          <p:nvSpPr>
            <p:cNvPr id="8" name="Rektangel"/>
            <p:cNvSpPr/>
            <p:nvPr/>
          </p:nvSpPr>
          <p:spPr>
            <a:xfrm>
              <a:off x="0" y="-1"/>
              <a:ext cx="9753600" cy="779444"/>
            </a:xfrm>
            <a:prstGeom prst="rect">
              <a:avLst/>
            </a:prstGeom>
            <a:solidFill>
              <a:srgbClr val="3DC3E3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" name="Hvordan komme i gang"/>
            <p:cNvSpPr txBox="1"/>
            <p:nvPr/>
          </p:nvSpPr>
          <p:spPr>
            <a:xfrm>
              <a:off x="0" y="32851"/>
              <a:ext cx="9753600" cy="713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000">
                  <a:solidFill>
                    <a:srgbClr val="FFFFFF"/>
                  </a:solidFill>
                </a:defRPr>
              </a:lvl1pPr>
            </a:lstStyle>
            <a:p>
              <a:endParaRPr dirty="0"/>
            </a:p>
          </p:txBody>
        </p:sp>
      </p:grpSp>
      <p:sp>
        <p:nvSpPr>
          <p:cNvPr id="2" name="TekstSylinder 1"/>
          <p:cNvSpPr txBox="1"/>
          <p:nvPr/>
        </p:nvSpPr>
        <p:spPr>
          <a:xfrm>
            <a:off x="3256739" y="1386792"/>
            <a:ext cx="17643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000" dirty="0" smtClean="0">
                <a:solidFill>
                  <a:schemeClr val="bg1">
                    <a:lumMod val="50000"/>
                  </a:schemeClr>
                </a:solidFill>
              </a:rPr>
              <a:t>Øvelser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919367" y="2333684"/>
            <a:ext cx="7019920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dirty="0" smtClean="0">
                <a:solidFill>
                  <a:srgbClr val="7F7F7F"/>
                </a:solidFill>
              </a:rPr>
              <a:t>Lag en ny side:  PETS 2020</a:t>
            </a:r>
          </a:p>
          <a:p>
            <a:r>
              <a:rPr lang="nb-NO" sz="3600" dirty="0" smtClean="0">
                <a:solidFill>
                  <a:srgbClr val="7F7F7F"/>
                </a:solidFill>
              </a:rPr>
              <a:t>Legg inn: 			  Invitasjon</a:t>
            </a:r>
          </a:p>
          <a:p>
            <a:r>
              <a:rPr lang="nb-NO" sz="3600" dirty="0">
                <a:solidFill>
                  <a:srgbClr val="7F7F7F"/>
                </a:solidFill>
              </a:rPr>
              <a:t> </a:t>
            </a:r>
            <a:r>
              <a:rPr lang="nb-NO" sz="3600" dirty="0" smtClean="0">
                <a:solidFill>
                  <a:srgbClr val="7F7F7F"/>
                </a:solidFill>
              </a:rPr>
              <a:t>                            Program</a:t>
            </a:r>
          </a:p>
          <a:p>
            <a:endParaRPr lang="nb-NO" sz="3600" dirty="0">
              <a:solidFill>
                <a:srgbClr val="7F7F7F"/>
              </a:solidFill>
            </a:endParaRPr>
          </a:p>
          <a:p>
            <a:r>
              <a:rPr lang="nb-NO" sz="3600" dirty="0" smtClean="0">
                <a:solidFill>
                  <a:srgbClr val="7F7F7F"/>
                </a:solidFill>
              </a:rPr>
              <a:t>Hvis du ikke har filene tilgjengelig på </a:t>
            </a:r>
          </a:p>
          <a:p>
            <a:r>
              <a:rPr lang="nb-NO" sz="3600" dirty="0" smtClean="0">
                <a:solidFill>
                  <a:srgbClr val="7F7F7F"/>
                </a:solidFill>
              </a:rPr>
              <a:t>din maskin kan du hente de på</a:t>
            </a:r>
          </a:p>
          <a:p>
            <a:r>
              <a:rPr lang="nb-NO" sz="3600" dirty="0" smtClean="0">
                <a:solidFill>
                  <a:srgbClr val="7F7F7F"/>
                </a:solidFill>
              </a:rPr>
              <a:t>D2250.rotary.no</a:t>
            </a:r>
            <a:endParaRPr lang="nb-NO" sz="36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859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490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ilde 21">
            <a:extLst>
              <a:ext uri="{FF2B5EF4-FFF2-40B4-BE49-F238E27FC236}">
                <a16:creationId xmlns="" xmlns:a16="http://schemas.microsoft.com/office/drawing/2014/main" id="{F8A41C95-660A-4F33-9307-9365F8149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318773"/>
            <a:ext cx="5334000" cy="4639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09" name="Rectangle 2"/>
          <p:cNvGrpSpPr/>
          <p:nvPr/>
        </p:nvGrpSpPr>
        <p:grpSpPr>
          <a:xfrm>
            <a:off x="-296330" y="319829"/>
            <a:ext cx="9753601" cy="779443"/>
            <a:chOff x="0" y="0"/>
            <a:chExt cx="9753600" cy="779442"/>
          </a:xfrm>
        </p:grpSpPr>
        <p:sp>
          <p:nvSpPr>
            <p:cNvPr id="207" name="Rektangel"/>
            <p:cNvSpPr/>
            <p:nvPr/>
          </p:nvSpPr>
          <p:spPr>
            <a:xfrm>
              <a:off x="0" y="-1"/>
              <a:ext cx="9753600" cy="779444"/>
            </a:xfrm>
            <a:prstGeom prst="rect">
              <a:avLst/>
            </a:prstGeom>
            <a:solidFill>
              <a:srgbClr val="3DC3E3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8" name="Hvordan komme i gang"/>
            <p:cNvSpPr txBox="1"/>
            <p:nvPr/>
          </p:nvSpPr>
          <p:spPr>
            <a:xfrm>
              <a:off x="0" y="32851"/>
              <a:ext cx="9753600" cy="713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000">
                  <a:solidFill>
                    <a:srgbClr val="FFFFFF"/>
                  </a:solidFill>
                </a:defRPr>
              </a:lvl1pPr>
            </a:lstStyle>
            <a:p>
              <a:endParaRPr dirty="0"/>
            </a:p>
          </p:txBody>
        </p:sp>
      </p:grpSp>
      <p:sp>
        <p:nvSpPr>
          <p:cNvPr id="2" name="Rektangel 1"/>
          <p:cNvSpPr/>
          <p:nvPr/>
        </p:nvSpPr>
        <p:spPr>
          <a:xfrm>
            <a:off x="170995" y="457200"/>
            <a:ext cx="18612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 smtClean="0">
                <a:solidFill>
                  <a:schemeClr val="bg1"/>
                </a:solidFill>
              </a:rPr>
              <a:t>Hjemmesider</a:t>
            </a:r>
            <a:endParaRPr lang="nb-NO" sz="2400" dirty="0">
              <a:solidFill>
                <a:schemeClr val="bg1"/>
              </a:solidFill>
            </a:endParaRPr>
          </a:p>
        </p:txBody>
      </p:sp>
      <p:sp>
        <p:nvSpPr>
          <p:cNvPr id="8" name="Snakkeboble: rektangel 7">
            <a:extLst>
              <a:ext uri="{FF2B5EF4-FFF2-40B4-BE49-F238E27FC236}">
                <a16:creationId xmlns="" xmlns:a16="http://schemas.microsoft.com/office/drawing/2014/main" id="{6CB35691-181B-4221-BAC0-3E7A2FE924A9}"/>
              </a:ext>
            </a:extLst>
          </p:cNvPr>
          <p:cNvSpPr/>
          <p:nvPr/>
        </p:nvSpPr>
        <p:spPr>
          <a:xfrm>
            <a:off x="7250545" y="1278655"/>
            <a:ext cx="1676400" cy="381000"/>
          </a:xfrm>
          <a:prstGeom prst="wedgeRectCallout">
            <a:avLst>
              <a:gd name="adj1" fmla="val -104764"/>
              <a:gd name="adj2" fmla="val 8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/>
              <a:t>Dashbord</a:t>
            </a:r>
          </a:p>
        </p:txBody>
      </p:sp>
      <p:sp>
        <p:nvSpPr>
          <p:cNvPr id="9" name="Snakkeboble: rektangel 8">
            <a:extLst>
              <a:ext uri="{FF2B5EF4-FFF2-40B4-BE49-F238E27FC236}">
                <a16:creationId xmlns="" xmlns:a16="http://schemas.microsoft.com/office/drawing/2014/main" id="{B21066A4-64E7-4347-AC4A-9030D9F75402}"/>
              </a:ext>
            </a:extLst>
          </p:cNvPr>
          <p:cNvSpPr/>
          <p:nvPr/>
        </p:nvSpPr>
        <p:spPr>
          <a:xfrm>
            <a:off x="7315200" y="5105400"/>
            <a:ext cx="1676400" cy="381000"/>
          </a:xfrm>
          <a:prstGeom prst="wedgeRectCallout">
            <a:avLst>
              <a:gd name="adj1" fmla="val -115232"/>
              <a:gd name="adj2" fmla="val -492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/>
              <a:t>Nyhets modul</a:t>
            </a:r>
          </a:p>
        </p:txBody>
      </p:sp>
      <p:sp>
        <p:nvSpPr>
          <p:cNvPr id="10" name="Snakkeboble: rektangel 9">
            <a:extLst>
              <a:ext uri="{FF2B5EF4-FFF2-40B4-BE49-F238E27FC236}">
                <a16:creationId xmlns="" xmlns:a16="http://schemas.microsoft.com/office/drawing/2014/main" id="{73665691-0C53-4DED-A193-1B25C9391DA7}"/>
              </a:ext>
            </a:extLst>
          </p:cNvPr>
          <p:cNvSpPr/>
          <p:nvPr/>
        </p:nvSpPr>
        <p:spPr>
          <a:xfrm>
            <a:off x="7292109" y="3772755"/>
            <a:ext cx="1676400" cy="381000"/>
          </a:xfrm>
          <a:prstGeom prst="wedgeRectCallout">
            <a:avLst>
              <a:gd name="adj1" fmla="val -124047"/>
              <a:gd name="adj2" fmla="val 210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/>
              <a:t>Fritekst</a:t>
            </a:r>
          </a:p>
        </p:txBody>
      </p:sp>
      <p:sp>
        <p:nvSpPr>
          <p:cNvPr id="11" name="Snakkeboble: rektangel 10">
            <a:extLst>
              <a:ext uri="{FF2B5EF4-FFF2-40B4-BE49-F238E27FC236}">
                <a16:creationId xmlns="" xmlns:a16="http://schemas.microsoft.com/office/drawing/2014/main" id="{578A9819-8808-462E-9FE2-F65B375FE486}"/>
              </a:ext>
            </a:extLst>
          </p:cNvPr>
          <p:cNvSpPr/>
          <p:nvPr/>
        </p:nvSpPr>
        <p:spPr>
          <a:xfrm>
            <a:off x="7292108" y="3064163"/>
            <a:ext cx="1676400" cy="381000"/>
          </a:xfrm>
          <a:prstGeom prst="wedgeRectCallout">
            <a:avLst>
              <a:gd name="adj1" fmla="val -94295"/>
              <a:gd name="adj2" fmla="val -734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/>
              <a:t>Dine bilder?</a:t>
            </a:r>
          </a:p>
        </p:txBody>
      </p:sp>
      <p:sp>
        <p:nvSpPr>
          <p:cNvPr id="12" name="Snakkeboble: rektangel 11">
            <a:extLst>
              <a:ext uri="{FF2B5EF4-FFF2-40B4-BE49-F238E27FC236}">
                <a16:creationId xmlns="" xmlns:a16="http://schemas.microsoft.com/office/drawing/2014/main" id="{3510E963-67CD-4EA6-8BF4-1FDE38E1736D}"/>
              </a:ext>
            </a:extLst>
          </p:cNvPr>
          <p:cNvSpPr/>
          <p:nvPr/>
        </p:nvSpPr>
        <p:spPr>
          <a:xfrm>
            <a:off x="228600" y="1465092"/>
            <a:ext cx="1295400" cy="533400"/>
          </a:xfrm>
          <a:prstGeom prst="wedgeRectCallout">
            <a:avLst>
              <a:gd name="adj1" fmla="val 84120"/>
              <a:gd name="adj2" fmla="val 1147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/>
              <a:t>Lenk dit du vil</a:t>
            </a:r>
          </a:p>
        </p:txBody>
      </p:sp>
      <p:sp>
        <p:nvSpPr>
          <p:cNvPr id="13" name="Snakkeboble: rektangel 12">
            <a:extLst>
              <a:ext uri="{FF2B5EF4-FFF2-40B4-BE49-F238E27FC236}">
                <a16:creationId xmlns="" xmlns:a16="http://schemas.microsoft.com/office/drawing/2014/main" id="{BAE57A51-AD04-4004-AA55-4CFE66130781}"/>
              </a:ext>
            </a:extLst>
          </p:cNvPr>
          <p:cNvSpPr/>
          <p:nvPr/>
        </p:nvSpPr>
        <p:spPr>
          <a:xfrm>
            <a:off x="228600" y="2234045"/>
            <a:ext cx="1295400" cy="533400"/>
          </a:xfrm>
          <a:prstGeom prst="wedgeRectCallout">
            <a:avLst>
              <a:gd name="adj1" fmla="val 84120"/>
              <a:gd name="adj2" fmla="val 1147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/>
              <a:t>Hentes fra Medlemsnett</a:t>
            </a:r>
          </a:p>
        </p:txBody>
      </p:sp>
      <p:sp>
        <p:nvSpPr>
          <p:cNvPr id="14" name="Snakkeboble: rektangel 13">
            <a:extLst>
              <a:ext uri="{FF2B5EF4-FFF2-40B4-BE49-F238E27FC236}">
                <a16:creationId xmlns="" xmlns:a16="http://schemas.microsoft.com/office/drawing/2014/main" id="{3E02DB6E-5DFF-4C75-BDAC-34A2677FEE14}"/>
              </a:ext>
            </a:extLst>
          </p:cNvPr>
          <p:cNvSpPr/>
          <p:nvPr/>
        </p:nvSpPr>
        <p:spPr>
          <a:xfrm>
            <a:off x="211282" y="4419601"/>
            <a:ext cx="1295400" cy="533400"/>
          </a:xfrm>
          <a:prstGeom prst="wedgeRectCallout">
            <a:avLst>
              <a:gd name="adj1" fmla="val 80555"/>
              <a:gd name="adj2" fmla="val 212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/>
              <a:t>Hentes fra møtekalender</a:t>
            </a:r>
          </a:p>
        </p:txBody>
      </p:sp>
      <p:sp>
        <p:nvSpPr>
          <p:cNvPr id="15" name="Snakkeboble: rektangel 14">
            <a:extLst>
              <a:ext uri="{FF2B5EF4-FFF2-40B4-BE49-F238E27FC236}">
                <a16:creationId xmlns="" xmlns:a16="http://schemas.microsoft.com/office/drawing/2014/main" id="{5CC78773-E9BE-47AC-8CD5-DCC0C98E10E2}"/>
              </a:ext>
            </a:extLst>
          </p:cNvPr>
          <p:cNvSpPr/>
          <p:nvPr/>
        </p:nvSpPr>
        <p:spPr>
          <a:xfrm>
            <a:off x="228600" y="5401498"/>
            <a:ext cx="1295400" cy="533400"/>
          </a:xfrm>
          <a:prstGeom prst="wedgeRectCallout">
            <a:avLst>
              <a:gd name="adj1" fmla="val 80555"/>
              <a:gd name="adj2" fmla="val 212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/>
              <a:t>Hentes fra møtekalender</a:t>
            </a:r>
          </a:p>
        </p:txBody>
      </p:sp>
      <p:sp>
        <p:nvSpPr>
          <p:cNvPr id="16" name="Snakkeboble: rektangel 15">
            <a:extLst>
              <a:ext uri="{FF2B5EF4-FFF2-40B4-BE49-F238E27FC236}">
                <a16:creationId xmlns="" xmlns:a16="http://schemas.microsoft.com/office/drawing/2014/main" id="{5250871E-1E7F-41F6-AB5B-B472F7BAA93D}"/>
              </a:ext>
            </a:extLst>
          </p:cNvPr>
          <p:cNvSpPr/>
          <p:nvPr/>
        </p:nvSpPr>
        <p:spPr>
          <a:xfrm>
            <a:off x="5486400" y="5857530"/>
            <a:ext cx="2362200" cy="381000"/>
          </a:xfrm>
          <a:prstGeom prst="wedgeRectCallout">
            <a:avLst>
              <a:gd name="adj1" fmla="val -79207"/>
              <a:gd name="adj2" fmla="val -2770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/>
              <a:t>Lenke til referat og bilder</a:t>
            </a:r>
          </a:p>
        </p:txBody>
      </p:sp>
      <p:sp>
        <p:nvSpPr>
          <p:cNvPr id="17" name="Snakkeboble: rektangel 16">
            <a:extLst>
              <a:ext uri="{FF2B5EF4-FFF2-40B4-BE49-F238E27FC236}">
                <a16:creationId xmlns="" xmlns:a16="http://schemas.microsoft.com/office/drawing/2014/main" id="{361CD774-0374-4431-B6C1-24EDD6A5EC2D}"/>
              </a:ext>
            </a:extLst>
          </p:cNvPr>
          <p:cNvSpPr/>
          <p:nvPr/>
        </p:nvSpPr>
        <p:spPr>
          <a:xfrm>
            <a:off x="7275946" y="1964155"/>
            <a:ext cx="1651000" cy="909782"/>
          </a:xfrm>
          <a:prstGeom prst="wedgeRectCallout">
            <a:avLst>
              <a:gd name="adj1" fmla="val -101214"/>
              <a:gd name="adj2" fmla="val -593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/>
              <a:t>Hovedmeny kan lenke til sider, eksterne sider og dokumenter</a:t>
            </a:r>
          </a:p>
        </p:txBody>
      </p:sp>
    </p:spTree>
    <p:extLst>
      <p:ext uri="{BB962C8B-B14F-4D97-AF65-F5344CB8AC3E}">
        <p14:creationId xmlns:p14="http://schemas.microsoft.com/office/powerpoint/2010/main" val="343487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 descr="Skjermbilde 2020-03-04 kl. 15.34.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516" y="2508814"/>
            <a:ext cx="8882019" cy="3367332"/>
          </a:xfrm>
          <a:prstGeom prst="rect">
            <a:avLst/>
          </a:prstGeom>
        </p:spPr>
      </p:pic>
      <p:grpSp>
        <p:nvGrpSpPr>
          <p:cNvPr id="2" name="Rectangle 2"/>
          <p:cNvGrpSpPr/>
          <p:nvPr/>
        </p:nvGrpSpPr>
        <p:grpSpPr>
          <a:xfrm>
            <a:off x="-537851" y="319829"/>
            <a:ext cx="9753601" cy="779443"/>
            <a:chOff x="0" y="0"/>
            <a:chExt cx="9753600" cy="779442"/>
          </a:xfrm>
        </p:grpSpPr>
        <p:sp>
          <p:nvSpPr>
            <p:cNvPr id="3" name="Rektangel"/>
            <p:cNvSpPr/>
            <p:nvPr/>
          </p:nvSpPr>
          <p:spPr>
            <a:xfrm>
              <a:off x="0" y="-1"/>
              <a:ext cx="9753600" cy="779444"/>
            </a:xfrm>
            <a:prstGeom prst="rect">
              <a:avLst/>
            </a:prstGeom>
            <a:solidFill>
              <a:srgbClr val="3DC3E3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" name="Hvordan komme i gang"/>
            <p:cNvSpPr txBox="1"/>
            <p:nvPr/>
          </p:nvSpPr>
          <p:spPr>
            <a:xfrm>
              <a:off x="0" y="32851"/>
              <a:ext cx="9753600" cy="713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000">
                  <a:solidFill>
                    <a:srgbClr val="FFFFFF"/>
                  </a:solidFill>
                </a:defRPr>
              </a:lvl1pPr>
            </a:lstStyle>
            <a:p>
              <a:endParaRPr dirty="0"/>
            </a:p>
          </p:txBody>
        </p:sp>
      </p:grpSp>
      <p:sp>
        <p:nvSpPr>
          <p:cNvPr id="5" name="Rektangel 4"/>
          <p:cNvSpPr/>
          <p:nvPr/>
        </p:nvSpPr>
        <p:spPr>
          <a:xfrm>
            <a:off x="38548" y="457200"/>
            <a:ext cx="18612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 smtClean="0">
                <a:solidFill>
                  <a:schemeClr val="bg1"/>
                </a:solidFill>
              </a:rPr>
              <a:t>Hjemmesider</a:t>
            </a:r>
            <a:endParaRPr lang="nb-NO" sz="2400" dirty="0">
              <a:solidFill>
                <a:schemeClr val="bg1"/>
              </a:solidFill>
            </a:endParaRPr>
          </a:p>
        </p:txBody>
      </p:sp>
      <p:sp>
        <p:nvSpPr>
          <p:cNvPr id="6" name="Snakkeboble: rektangel 5">
            <a:extLst>
              <a:ext uri="{FF2B5EF4-FFF2-40B4-BE49-F238E27FC236}">
                <a16:creationId xmlns="" xmlns:a16="http://schemas.microsoft.com/office/drawing/2014/main" id="{24AD26E6-A080-406D-815C-F3FDD7651BF7}"/>
              </a:ext>
            </a:extLst>
          </p:cNvPr>
          <p:cNvSpPr/>
          <p:nvPr/>
        </p:nvSpPr>
        <p:spPr>
          <a:xfrm>
            <a:off x="275346" y="1846851"/>
            <a:ext cx="1295400" cy="533400"/>
          </a:xfrm>
          <a:prstGeom prst="wedgeRectCallout">
            <a:avLst>
              <a:gd name="adj1" fmla="val 175268"/>
              <a:gd name="adj2" fmla="val 2063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/>
              <a:t>Nyhetsmodul</a:t>
            </a:r>
          </a:p>
        </p:txBody>
      </p:sp>
      <p:sp>
        <p:nvSpPr>
          <p:cNvPr id="7" name="Snakkeboble: rektangel 6">
            <a:extLst>
              <a:ext uri="{FF2B5EF4-FFF2-40B4-BE49-F238E27FC236}">
                <a16:creationId xmlns="" xmlns:a16="http://schemas.microsoft.com/office/drawing/2014/main" id="{717C71EA-BBC6-40E8-837F-6084B1F1F907}"/>
              </a:ext>
            </a:extLst>
          </p:cNvPr>
          <p:cNvSpPr/>
          <p:nvPr/>
        </p:nvSpPr>
        <p:spPr>
          <a:xfrm>
            <a:off x="275346" y="2618352"/>
            <a:ext cx="1295400" cy="533400"/>
          </a:xfrm>
          <a:prstGeom prst="wedgeRectCallout">
            <a:avLst>
              <a:gd name="adj1" fmla="val 173897"/>
              <a:gd name="adj2" fmla="val 1613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/>
              <a:t>Sider</a:t>
            </a:r>
          </a:p>
        </p:txBody>
      </p:sp>
      <p:sp>
        <p:nvSpPr>
          <p:cNvPr id="8" name="Snakkeboble: rektangel 7">
            <a:extLst>
              <a:ext uri="{FF2B5EF4-FFF2-40B4-BE49-F238E27FC236}">
                <a16:creationId xmlns="" xmlns:a16="http://schemas.microsoft.com/office/drawing/2014/main" id="{97B66386-E03E-4149-B9C4-780C1B511987}"/>
              </a:ext>
            </a:extLst>
          </p:cNvPr>
          <p:cNvSpPr/>
          <p:nvPr/>
        </p:nvSpPr>
        <p:spPr>
          <a:xfrm>
            <a:off x="256851" y="3335316"/>
            <a:ext cx="1295400" cy="533400"/>
          </a:xfrm>
          <a:prstGeom prst="wedgeRectCallout">
            <a:avLst>
              <a:gd name="adj1" fmla="val 176639"/>
              <a:gd name="adj2" fmla="val 1231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/>
              <a:t>Innstillinger</a:t>
            </a:r>
          </a:p>
        </p:txBody>
      </p:sp>
      <p:sp>
        <p:nvSpPr>
          <p:cNvPr id="9" name="Snakkeboble: rektangel 8">
            <a:extLst>
              <a:ext uri="{FF2B5EF4-FFF2-40B4-BE49-F238E27FC236}">
                <a16:creationId xmlns="" xmlns:a16="http://schemas.microsoft.com/office/drawing/2014/main" id="{48535C88-42F8-4EA8-89BF-EE2B67BCC1BF}"/>
              </a:ext>
            </a:extLst>
          </p:cNvPr>
          <p:cNvSpPr/>
          <p:nvPr/>
        </p:nvSpPr>
        <p:spPr>
          <a:xfrm>
            <a:off x="256851" y="4099304"/>
            <a:ext cx="1295400" cy="533400"/>
          </a:xfrm>
          <a:prstGeom prst="wedgeRectCallout">
            <a:avLst>
              <a:gd name="adj1" fmla="val 173212"/>
              <a:gd name="adj2" fmla="val 798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/>
              <a:t>Midlertidig tilgang</a:t>
            </a:r>
          </a:p>
        </p:txBody>
      </p:sp>
      <p:sp>
        <p:nvSpPr>
          <p:cNvPr id="10" name="Snakkeboble: rektangel 9">
            <a:extLst>
              <a:ext uri="{FF2B5EF4-FFF2-40B4-BE49-F238E27FC236}">
                <a16:creationId xmlns="" xmlns:a16="http://schemas.microsoft.com/office/drawing/2014/main" id="{34BE9A79-62DE-4FB5-A5A7-BECD653BBB10}"/>
              </a:ext>
            </a:extLst>
          </p:cNvPr>
          <p:cNvSpPr/>
          <p:nvPr/>
        </p:nvSpPr>
        <p:spPr>
          <a:xfrm>
            <a:off x="256851" y="4932625"/>
            <a:ext cx="1295400" cy="533400"/>
          </a:xfrm>
          <a:prstGeom prst="wedgeRectCallout">
            <a:avLst>
              <a:gd name="adj1" fmla="val 176639"/>
              <a:gd name="adj2" fmla="val 282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/>
              <a:t>Dokumenter og filer</a:t>
            </a:r>
          </a:p>
        </p:txBody>
      </p:sp>
      <p:sp>
        <p:nvSpPr>
          <p:cNvPr id="11" name="Snakkeboble: rektangel 10">
            <a:extLst>
              <a:ext uri="{FF2B5EF4-FFF2-40B4-BE49-F238E27FC236}">
                <a16:creationId xmlns="" xmlns:a16="http://schemas.microsoft.com/office/drawing/2014/main" id="{ACD25E99-5311-49B7-911E-4C7E59D3C54E}"/>
              </a:ext>
            </a:extLst>
          </p:cNvPr>
          <p:cNvSpPr/>
          <p:nvPr/>
        </p:nvSpPr>
        <p:spPr>
          <a:xfrm>
            <a:off x="4264554" y="1846851"/>
            <a:ext cx="2209800" cy="349558"/>
          </a:xfrm>
          <a:prstGeom prst="wedgeRectCallout">
            <a:avLst>
              <a:gd name="adj1" fmla="val 61220"/>
              <a:gd name="adj2" fmla="val 1820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/>
              <a:t>Lagre endringer</a:t>
            </a:r>
          </a:p>
        </p:txBody>
      </p:sp>
      <p:sp>
        <p:nvSpPr>
          <p:cNvPr id="12" name="Snakkeboble: rektangel 11">
            <a:extLst>
              <a:ext uri="{FF2B5EF4-FFF2-40B4-BE49-F238E27FC236}">
                <a16:creationId xmlns="" xmlns:a16="http://schemas.microsoft.com/office/drawing/2014/main" id="{A773A433-C942-4AAD-9408-EE84D7F2362F}"/>
              </a:ext>
            </a:extLst>
          </p:cNvPr>
          <p:cNvSpPr/>
          <p:nvPr/>
        </p:nvSpPr>
        <p:spPr>
          <a:xfrm>
            <a:off x="6618963" y="1777054"/>
            <a:ext cx="2209800" cy="349558"/>
          </a:xfrm>
          <a:prstGeom prst="wedgeRectCallout">
            <a:avLst>
              <a:gd name="adj1" fmla="val -19128"/>
              <a:gd name="adj2" fmla="val 2048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/>
              <a:t>Slik ser det ut..</a:t>
            </a:r>
          </a:p>
        </p:txBody>
      </p:sp>
    </p:spTree>
    <p:extLst>
      <p:ext uri="{BB962C8B-B14F-4D97-AF65-F5344CB8AC3E}">
        <p14:creationId xmlns:p14="http://schemas.microsoft.com/office/powerpoint/2010/main" val="131321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 descr="Skjermbilde 2020-03-04 kl. 15.34.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516" y="2508814"/>
            <a:ext cx="8882019" cy="3367332"/>
          </a:xfrm>
          <a:prstGeom prst="rect">
            <a:avLst/>
          </a:prstGeom>
        </p:spPr>
      </p:pic>
      <p:grpSp>
        <p:nvGrpSpPr>
          <p:cNvPr id="2" name="Rectangle 2"/>
          <p:cNvGrpSpPr/>
          <p:nvPr/>
        </p:nvGrpSpPr>
        <p:grpSpPr>
          <a:xfrm>
            <a:off x="-537851" y="319829"/>
            <a:ext cx="9753601" cy="779443"/>
            <a:chOff x="0" y="0"/>
            <a:chExt cx="9753600" cy="779442"/>
          </a:xfrm>
        </p:grpSpPr>
        <p:sp>
          <p:nvSpPr>
            <p:cNvPr id="3" name="Rektangel"/>
            <p:cNvSpPr/>
            <p:nvPr/>
          </p:nvSpPr>
          <p:spPr>
            <a:xfrm>
              <a:off x="0" y="-1"/>
              <a:ext cx="9753600" cy="779444"/>
            </a:xfrm>
            <a:prstGeom prst="rect">
              <a:avLst/>
            </a:prstGeom>
            <a:solidFill>
              <a:srgbClr val="3DC3E3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" name="Hvordan komme i gang"/>
            <p:cNvSpPr txBox="1"/>
            <p:nvPr/>
          </p:nvSpPr>
          <p:spPr>
            <a:xfrm>
              <a:off x="0" y="32851"/>
              <a:ext cx="9753600" cy="713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000">
                  <a:solidFill>
                    <a:srgbClr val="FFFFFF"/>
                  </a:solidFill>
                </a:defRPr>
              </a:lvl1pPr>
            </a:lstStyle>
            <a:p>
              <a:endParaRPr dirty="0"/>
            </a:p>
          </p:txBody>
        </p:sp>
      </p:grpSp>
      <p:sp>
        <p:nvSpPr>
          <p:cNvPr id="5" name="Rektangel 4"/>
          <p:cNvSpPr/>
          <p:nvPr/>
        </p:nvSpPr>
        <p:spPr>
          <a:xfrm>
            <a:off x="38548" y="457200"/>
            <a:ext cx="18612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 smtClean="0">
                <a:solidFill>
                  <a:schemeClr val="bg1"/>
                </a:solidFill>
              </a:rPr>
              <a:t>Hjemmesider</a:t>
            </a:r>
            <a:endParaRPr lang="nb-NO" sz="2400" dirty="0">
              <a:solidFill>
                <a:schemeClr val="bg1"/>
              </a:solidFill>
            </a:endParaRPr>
          </a:p>
        </p:txBody>
      </p:sp>
      <p:sp>
        <p:nvSpPr>
          <p:cNvPr id="6" name="Snakkeboble: rektangel 5">
            <a:extLst>
              <a:ext uri="{FF2B5EF4-FFF2-40B4-BE49-F238E27FC236}">
                <a16:creationId xmlns="" xmlns:a16="http://schemas.microsoft.com/office/drawing/2014/main" id="{24AD26E6-A080-406D-815C-F3FDD7651BF7}"/>
              </a:ext>
            </a:extLst>
          </p:cNvPr>
          <p:cNvSpPr/>
          <p:nvPr/>
        </p:nvSpPr>
        <p:spPr>
          <a:xfrm>
            <a:off x="275346" y="1846851"/>
            <a:ext cx="1295400" cy="533400"/>
          </a:xfrm>
          <a:prstGeom prst="wedgeRectCallout">
            <a:avLst>
              <a:gd name="adj1" fmla="val 175268"/>
              <a:gd name="adj2" fmla="val 2063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/>
              <a:t>Nyhetsmodul</a:t>
            </a:r>
          </a:p>
        </p:txBody>
      </p:sp>
    </p:spTree>
    <p:extLst>
      <p:ext uri="{BB962C8B-B14F-4D97-AF65-F5344CB8AC3E}">
        <p14:creationId xmlns:p14="http://schemas.microsoft.com/office/powerpoint/2010/main" val="3931482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Rectangle 2"/>
          <p:cNvGrpSpPr/>
          <p:nvPr/>
        </p:nvGrpSpPr>
        <p:grpSpPr>
          <a:xfrm>
            <a:off x="-537851" y="319829"/>
            <a:ext cx="9753601" cy="779443"/>
            <a:chOff x="0" y="0"/>
            <a:chExt cx="9753600" cy="779442"/>
          </a:xfrm>
        </p:grpSpPr>
        <p:sp>
          <p:nvSpPr>
            <p:cNvPr id="8" name="Rektangel"/>
            <p:cNvSpPr/>
            <p:nvPr/>
          </p:nvSpPr>
          <p:spPr>
            <a:xfrm>
              <a:off x="0" y="-1"/>
              <a:ext cx="9753600" cy="779444"/>
            </a:xfrm>
            <a:prstGeom prst="rect">
              <a:avLst/>
            </a:prstGeom>
            <a:solidFill>
              <a:srgbClr val="3DC3E3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" name="Hvordan komme i gang"/>
            <p:cNvSpPr txBox="1"/>
            <p:nvPr/>
          </p:nvSpPr>
          <p:spPr>
            <a:xfrm>
              <a:off x="0" y="32851"/>
              <a:ext cx="9753600" cy="713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000">
                  <a:solidFill>
                    <a:srgbClr val="FFFFFF"/>
                  </a:solidFill>
                </a:defRPr>
              </a:lvl1pPr>
            </a:lstStyle>
            <a:p>
              <a:endParaRPr dirty="0"/>
            </a:p>
          </p:txBody>
        </p:sp>
      </p:grpSp>
      <p:sp>
        <p:nvSpPr>
          <p:cNvPr id="10" name="Rektangel 9"/>
          <p:cNvSpPr/>
          <p:nvPr/>
        </p:nvSpPr>
        <p:spPr>
          <a:xfrm>
            <a:off x="38548" y="457200"/>
            <a:ext cx="12010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 smtClean="0">
                <a:solidFill>
                  <a:schemeClr val="bg1"/>
                </a:solidFill>
              </a:rPr>
              <a:t>Nyheter</a:t>
            </a:r>
            <a:endParaRPr lang="nb-NO" sz="2400" dirty="0">
              <a:solidFill>
                <a:schemeClr val="bg1"/>
              </a:solidFill>
            </a:endParaRPr>
          </a:p>
        </p:txBody>
      </p:sp>
      <p:pic>
        <p:nvPicPr>
          <p:cNvPr id="2" name="Bilde 1" descr="Skjermbilde 2020-03-04 kl. 16.01.5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808" y="1410666"/>
            <a:ext cx="7180606" cy="5159068"/>
          </a:xfrm>
          <a:prstGeom prst="rect">
            <a:avLst/>
          </a:prstGeom>
        </p:spPr>
      </p:pic>
      <p:pic>
        <p:nvPicPr>
          <p:cNvPr id="3" name="Bilde 2" descr="Skjermbilde 2020-03-04 kl. 16.04.1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568" y="431019"/>
            <a:ext cx="57785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742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Rectangle 2"/>
          <p:cNvGrpSpPr/>
          <p:nvPr/>
        </p:nvGrpSpPr>
        <p:grpSpPr>
          <a:xfrm>
            <a:off x="-537851" y="319829"/>
            <a:ext cx="9753601" cy="779443"/>
            <a:chOff x="0" y="0"/>
            <a:chExt cx="9753600" cy="779442"/>
          </a:xfrm>
        </p:grpSpPr>
        <p:sp>
          <p:nvSpPr>
            <p:cNvPr id="8" name="Rektangel"/>
            <p:cNvSpPr/>
            <p:nvPr/>
          </p:nvSpPr>
          <p:spPr>
            <a:xfrm>
              <a:off x="0" y="-1"/>
              <a:ext cx="9753600" cy="779444"/>
            </a:xfrm>
            <a:prstGeom prst="rect">
              <a:avLst/>
            </a:prstGeom>
            <a:solidFill>
              <a:srgbClr val="3DC3E3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" name="Hvordan komme i gang"/>
            <p:cNvSpPr txBox="1"/>
            <p:nvPr/>
          </p:nvSpPr>
          <p:spPr>
            <a:xfrm>
              <a:off x="0" y="32851"/>
              <a:ext cx="9753600" cy="713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000">
                  <a:solidFill>
                    <a:srgbClr val="FFFFFF"/>
                  </a:solidFill>
                </a:defRPr>
              </a:lvl1pPr>
            </a:lstStyle>
            <a:p>
              <a:endParaRPr dirty="0"/>
            </a:p>
          </p:txBody>
        </p:sp>
      </p:grpSp>
      <p:sp>
        <p:nvSpPr>
          <p:cNvPr id="5" name="Rektangel 4"/>
          <p:cNvSpPr/>
          <p:nvPr/>
        </p:nvSpPr>
        <p:spPr>
          <a:xfrm>
            <a:off x="38548" y="457200"/>
            <a:ext cx="12010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 smtClean="0">
                <a:solidFill>
                  <a:schemeClr val="bg1"/>
                </a:solidFill>
              </a:rPr>
              <a:t>Nyheter</a:t>
            </a:r>
            <a:endParaRPr lang="nb-NO" sz="2400" dirty="0">
              <a:solidFill>
                <a:schemeClr val="bg1"/>
              </a:solidFill>
            </a:endParaRPr>
          </a:p>
        </p:txBody>
      </p:sp>
      <p:pic>
        <p:nvPicPr>
          <p:cNvPr id="6" name="Bilde 5" descr="Skjermbilde 2020-03-04 kl. 16.04.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568" y="431019"/>
            <a:ext cx="577850" cy="571500"/>
          </a:xfrm>
          <a:prstGeom prst="rect">
            <a:avLst/>
          </a:prstGeom>
        </p:spPr>
      </p:pic>
      <p:pic>
        <p:nvPicPr>
          <p:cNvPr id="2" name="Bilde 1" descr="Skjermbilde 2020-03-04 kl. 16.02.2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45" y="1394450"/>
            <a:ext cx="7437717" cy="534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4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Rectangle 2"/>
          <p:cNvGrpSpPr/>
          <p:nvPr/>
        </p:nvGrpSpPr>
        <p:grpSpPr>
          <a:xfrm>
            <a:off x="-537851" y="319829"/>
            <a:ext cx="9753601" cy="779443"/>
            <a:chOff x="0" y="0"/>
            <a:chExt cx="9753600" cy="779442"/>
          </a:xfrm>
        </p:grpSpPr>
        <p:sp>
          <p:nvSpPr>
            <p:cNvPr id="8" name="Rektangel"/>
            <p:cNvSpPr/>
            <p:nvPr/>
          </p:nvSpPr>
          <p:spPr>
            <a:xfrm>
              <a:off x="0" y="-1"/>
              <a:ext cx="9753600" cy="779444"/>
            </a:xfrm>
            <a:prstGeom prst="rect">
              <a:avLst/>
            </a:prstGeom>
            <a:solidFill>
              <a:srgbClr val="3DC3E3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" name="Hvordan komme i gang"/>
            <p:cNvSpPr txBox="1"/>
            <p:nvPr/>
          </p:nvSpPr>
          <p:spPr>
            <a:xfrm>
              <a:off x="0" y="32851"/>
              <a:ext cx="9753600" cy="713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000">
                  <a:solidFill>
                    <a:srgbClr val="FFFFFF"/>
                  </a:solidFill>
                </a:defRPr>
              </a:lvl1pPr>
            </a:lstStyle>
            <a:p>
              <a:endParaRPr dirty="0"/>
            </a:p>
          </p:txBody>
        </p:sp>
      </p:grpSp>
      <p:sp>
        <p:nvSpPr>
          <p:cNvPr id="5" name="Rektangel 4"/>
          <p:cNvSpPr/>
          <p:nvPr/>
        </p:nvSpPr>
        <p:spPr>
          <a:xfrm>
            <a:off x="38548" y="457200"/>
            <a:ext cx="12010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 smtClean="0">
                <a:solidFill>
                  <a:schemeClr val="bg1"/>
                </a:solidFill>
              </a:rPr>
              <a:t>Nyheter</a:t>
            </a:r>
            <a:endParaRPr lang="nb-NO" sz="2400" dirty="0">
              <a:solidFill>
                <a:schemeClr val="bg1"/>
              </a:solidFill>
            </a:endParaRPr>
          </a:p>
        </p:txBody>
      </p:sp>
      <p:pic>
        <p:nvPicPr>
          <p:cNvPr id="6" name="Bilde 5" descr="Skjermbilde 2020-03-04 kl. 16.04.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568" y="431019"/>
            <a:ext cx="577850" cy="571500"/>
          </a:xfrm>
          <a:prstGeom prst="rect">
            <a:avLst/>
          </a:prstGeom>
        </p:spPr>
      </p:pic>
      <p:pic>
        <p:nvPicPr>
          <p:cNvPr id="2" name="Bilde 1" descr="Skjermbilde 2020-03-04 kl. 16.14.3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73" y="1526564"/>
            <a:ext cx="6861165" cy="490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87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 descr="Skjermbilde 2020-03-04 kl. 15.34.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516" y="2508814"/>
            <a:ext cx="8882019" cy="3367332"/>
          </a:xfrm>
          <a:prstGeom prst="rect">
            <a:avLst/>
          </a:prstGeom>
        </p:spPr>
      </p:pic>
      <p:grpSp>
        <p:nvGrpSpPr>
          <p:cNvPr id="2" name="Rectangle 2"/>
          <p:cNvGrpSpPr/>
          <p:nvPr/>
        </p:nvGrpSpPr>
        <p:grpSpPr>
          <a:xfrm>
            <a:off x="-537851" y="319829"/>
            <a:ext cx="9753601" cy="779443"/>
            <a:chOff x="0" y="0"/>
            <a:chExt cx="9753600" cy="779442"/>
          </a:xfrm>
        </p:grpSpPr>
        <p:sp>
          <p:nvSpPr>
            <p:cNvPr id="3" name="Rektangel"/>
            <p:cNvSpPr/>
            <p:nvPr/>
          </p:nvSpPr>
          <p:spPr>
            <a:xfrm>
              <a:off x="0" y="-1"/>
              <a:ext cx="9753600" cy="779444"/>
            </a:xfrm>
            <a:prstGeom prst="rect">
              <a:avLst/>
            </a:prstGeom>
            <a:solidFill>
              <a:srgbClr val="3DC3E3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" name="Hvordan komme i gang"/>
            <p:cNvSpPr txBox="1"/>
            <p:nvPr/>
          </p:nvSpPr>
          <p:spPr>
            <a:xfrm>
              <a:off x="0" y="32851"/>
              <a:ext cx="9753600" cy="713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000">
                  <a:solidFill>
                    <a:srgbClr val="FFFFFF"/>
                  </a:solidFill>
                </a:defRPr>
              </a:lvl1pPr>
            </a:lstStyle>
            <a:p>
              <a:endParaRPr dirty="0"/>
            </a:p>
          </p:txBody>
        </p:sp>
      </p:grpSp>
      <p:sp>
        <p:nvSpPr>
          <p:cNvPr id="8" name="Snakkeboble: rektangel 6">
            <a:extLst>
              <a:ext uri="{FF2B5EF4-FFF2-40B4-BE49-F238E27FC236}">
                <a16:creationId xmlns="" xmlns:a16="http://schemas.microsoft.com/office/drawing/2014/main" id="{717C71EA-BBC6-40E8-837F-6084B1F1F907}"/>
              </a:ext>
            </a:extLst>
          </p:cNvPr>
          <p:cNvSpPr/>
          <p:nvPr/>
        </p:nvSpPr>
        <p:spPr>
          <a:xfrm>
            <a:off x="275346" y="2618352"/>
            <a:ext cx="1295400" cy="533400"/>
          </a:xfrm>
          <a:prstGeom prst="wedgeRectCallout">
            <a:avLst>
              <a:gd name="adj1" fmla="val 173897"/>
              <a:gd name="adj2" fmla="val 1613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/>
              <a:t>Sider</a:t>
            </a:r>
          </a:p>
        </p:txBody>
      </p:sp>
      <p:sp>
        <p:nvSpPr>
          <p:cNvPr id="9" name="Rektangel 8"/>
          <p:cNvSpPr/>
          <p:nvPr/>
        </p:nvSpPr>
        <p:spPr>
          <a:xfrm>
            <a:off x="170995" y="457200"/>
            <a:ext cx="8188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 smtClean="0">
                <a:solidFill>
                  <a:schemeClr val="bg1"/>
                </a:solidFill>
              </a:rPr>
              <a:t>Sider</a:t>
            </a:r>
            <a:endParaRPr lang="nb-NO" sz="2400" dirty="0">
              <a:solidFill>
                <a:schemeClr val="bg1"/>
              </a:solidFill>
            </a:endParaRPr>
          </a:p>
        </p:txBody>
      </p:sp>
      <p:pic>
        <p:nvPicPr>
          <p:cNvPr id="7" name="Bilde 6" descr="Skjermbilde 2020-03-04 kl. 16.34.5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42" y="428396"/>
            <a:ext cx="565108" cy="63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387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Rectangle 2"/>
          <p:cNvGrpSpPr/>
          <p:nvPr/>
        </p:nvGrpSpPr>
        <p:grpSpPr>
          <a:xfrm>
            <a:off x="-537851" y="319829"/>
            <a:ext cx="9753601" cy="779443"/>
            <a:chOff x="0" y="0"/>
            <a:chExt cx="9753600" cy="779442"/>
          </a:xfrm>
        </p:grpSpPr>
        <p:sp>
          <p:nvSpPr>
            <p:cNvPr id="8" name="Rektangel"/>
            <p:cNvSpPr/>
            <p:nvPr/>
          </p:nvSpPr>
          <p:spPr>
            <a:xfrm>
              <a:off x="0" y="-1"/>
              <a:ext cx="9753600" cy="779444"/>
            </a:xfrm>
            <a:prstGeom prst="rect">
              <a:avLst/>
            </a:prstGeom>
            <a:solidFill>
              <a:srgbClr val="3DC3E3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" name="Hvordan komme i gang"/>
            <p:cNvSpPr txBox="1"/>
            <p:nvPr/>
          </p:nvSpPr>
          <p:spPr>
            <a:xfrm>
              <a:off x="0" y="32851"/>
              <a:ext cx="9753600" cy="713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000">
                  <a:solidFill>
                    <a:srgbClr val="FFFFFF"/>
                  </a:solidFill>
                </a:defRPr>
              </a:lvl1pPr>
            </a:lstStyle>
            <a:p>
              <a:endParaRPr dirty="0"/>
            </a:p>
          </p:txBody>
        </p:sp>
      </p:grpSp>
      <p:sp>
        <p:nvSpPr>
          <p:cNvPr id="5" name="Rektangel 4"/>
          <p:cNvSpPr/>
          <p:nvPr/>
        </p:nvSpPr>
        <p:spPr>
          <a:xfrm>
            <a:off x="170995" y="457200"/>
            <a:ext cx="8188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 smtClean="0">
                <a:solidFill>
                  <a:schemeClr val="bg1"/>
                </a:solidFill>
              </a:rPr>
              <a:t>Sider</a:t>
            </a:r>
            <a:endParaRPr lang="nb-NO" sz="2400" dirty="0">
              <a:solidFill>
                <a:schemeClr val="bg1"/>
              </a:solidFill>
            </a:endParaRPr>
          </a:p>
        </p:txBody>
      </p:sp>
      <p:pic>
        <p:nvPicPr>
          <p:cNvPr id="6" name="Bilde 5" descr="Skjermbilde 2020-03-04 kl. 16.34.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42" y="428396"/>
            <a:ext cx="565108" cy="638026"/>
          </a:xfrm>
          <a:prstGeom prst="rect">
            <a:avLst/>
          </a:prstGeom>
        </p:spPr>
      </p:pic>
      <p:pic>
        <p:nvPicPr>
          <p:cNvPr id="2" name="Bilde 1" descr="Skjermbilde 2020-03-04 kl. 16.37.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48" y="1449119"/>
            <a:ext cx="4223489" cy="5175151"/>
          </a:xfrm>
          <a:prstGeom prst="rect">
            <a:avLst/>
          </a:prstGeom>
        </p:spPr>
      </p:pic>
      <p:pic>
        <p:nvPicPr>
          <p:cNvPr id="3" name="Bilde 2" descr="Skjermbilde 2020-03-04 kl. 16.38.0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632" y="1449119"/>
            <a:ext cx="3478255" cy="517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777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163</Words>
  <Application>Microsoft Macintosh PowerPoint</Application>
  <PresentationFormat>Skjermfremvisning (4:3)</PresentationFormat>
  <Paragraphs>60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17" baseType="lpstr"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Einar Solheim</dc:creator>
  <cp:lastModifiedBy>Einar Solheim</cp:lastModifiedBy>
  <cp:revision>29</cp:revision>
  <dcterms:created xsi:type="dcterms:W3CDTF">2020-03-04T14:12:46Z</dcterms:created>
  <dcterms:modified xsi:type="dcterms:W3CDTF">2020-03-19T10:18:55Z</dcterms:modified>
</cp:coreProperties>
</file>