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256" r:id="rId3"/>
    <p:sldId id="264" r:id="rId4"/>
    <p:sldId id="257" r:id="rId5"/>
    <p:sldId id="263" r:id="rId6"/>
    <p:sldId id="260" r:id="rId7"/>
    <p:sldId id="259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90" y="5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75C58-D266-4E15-9D58-9B4F70B3AB0E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C6B60-B29A-4B27-BB87-C2FB0D27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360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255850-6BD5-4236-B09E-2098A6B91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6A5C6CD-A5C8-BB27-E331-F89F472F70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1A0DC3B-C3FD-0E98-BA2F-7686CD15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A0A70-F0BD-48FC-A6A2-4025E47EF976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100C505-C837-163F-ACFE-03C81EC7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F3731DD-D33E-283E-8163-CC1F4B2A3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D08E-0867-411D-9713-A658F03A97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489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95D1A0-4618-25FC-17F0-52FD3EAB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CEE4930-DA52-07E0-0577-742CDEB61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D5F8D8F-4550-739F-98DA-B122E00EC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A0A70-F0BD-48FC-A6A2-4025E47EF976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DF7B66E-5B4A-CCEA-06A3-69DC88FFA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5F3E435-20C9-77CD-B04F-882796123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D08E-0867-411D-9713-A658F03A97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934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E3E6DE2A-F06E-0638-C139-595D9C14E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4504C10-CA64-E723-5842-4B66DA063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39F964A-5E98-4346-6397-ADD35B6CA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A0A70-F0BD-48FC-A6A2-4025E47EF976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D54BA30-1F5A-F6B5-B20A-F6A68A7C4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EBF21AF-F930-2A97-0D9A-A93115959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D08E-0867-411D-9713-A658F03A97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481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-rev.eps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228600"/>
            <a:ext cx="4572000" cy="3429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101600" y="3429000"/>
            <a:ext cx="123952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11200" y="4611744"/>
            <a:ext cx="85344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575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-rev.eps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228600"/>
            <a:ext cx="4572000" cy="3429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101600" y="3429000"/>
            <a:ext cx="123952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11200" y="4611744"/>
            <a:ext cx="85344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151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-rev.eps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228600"/>
            <a:ext cx="4572000" cy="3429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101600" y="3429000"/>
            <a:ext cx="123952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11200" y="4611744"/>
            <a:ext cx="85344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874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-rev.eps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228600"/>
            <a:ext cx="4572000" cy="3429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101600" y="3429000"/>
            <a:ext cx="123952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11200" y="4611744"/>
            <a:ext cx="85344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15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-rev.eps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228600"/>
            <a:ext cx="4572000" cy="3429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-101600" y="3429000"/>
            <a:ext cx="123952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11200" y="4611744"/>
            <a:ext cx="85344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008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359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0E141C-A80C-42D3-BD82-D824FA46A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FF90FB7-9598-4E6D-A38F-F5238335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F6A66-C53D-4157-BCAF-6075930A62F6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73C18A3-3208-45B1-9708-D23164C4E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643E7A4-1BDE-41EC-A0E1-0C2BBB55D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71226-AE71-4CE0-8544-EA40E5FF24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928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1F0592-B105-C757-9C62-3ACBBAD4E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6FB533D-53BC-5A51-2626-114DC881C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78D3680-27D4-3D6F-9276-B98B2390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A0A70-F0BD-48FC-A6A2-4025E47EF976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A53A094-6309-68CB-0C91-7E828E2F2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7C39994-F516-8AA0-9B27-CA92E73F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D08E-0867-411D-9713-A658F03A97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527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A87D0E-E944-5C45-3555-811B671E1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6A06124-975D-81F3-B1B6-AECDF9565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868B92E-16E2-6A98-CE0B-8715ED5BA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A0A70-F0BD-48FC-A6A2-4025E47EF976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9962196-3D21-3EE6-CE07-2DAD0A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443253F-6AC2-36A5-108C-9816929AB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D08E-0867-411D-9713-A658F03A97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32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AD91B5-DB6F-F3B6-025C-D5E65949E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EAAF39-E448-B71D-931C-29F9CAAF91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229B7E1-6767-BC39-3217-06E0E3D18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DF58F77-D888-73D9-C389-4C153B801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A0A70-F0BD-48FC-A6A2-4025E47EF976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23C4C3C-4F79-7807-AED2-7837B7409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02DA41F-0687-6EC3-035D-295185ADD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D08E-0867-411D-9713-A658F03A97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81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210398-55D5-D632-1D3F-9E9A81415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FF8BB29-1D76-9A9B-B47B-6288213FD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0DE8CA9-F9B1-23E4-BD31-905E9C4D3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2DC0CD8-A5A1-31E9-A270-B94F0A1B1A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FB97A13-D9FA-9EFA-6C12-13C0594903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B2D8A2DE-016C-2384-ADF8-E31957FD4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A0A70-F0BD-48FC-A6A2-4025E47EF976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6D1183D7-03BE-3694-243B-D02B9A4F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0AFEE7AF-3D7C-CEF8-2CB7-EC4814363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D08E-0867-411D-9713-A658F03A97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789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C122AD-7EB4-AD8A-2D28-21F9D7677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314F36F-6EEE-9089-85A7-BC03EDD21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A0A70-F0BD-48FC-A6A2-4025E47EF976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2AEA685-0357-90D3-1C0B-E7F88F345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9003BE8-7C55-4099-085C-B2086DDDA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D08E-0867-411D-9713-A658F03A97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601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B3074EF-6BB5-1B4A-7087-429F9D8E5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A0A70-F0BD-48FC-A6A2-4025E47EF976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8B8355C-1AE7-0B77-2DC6-A91111CA0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8BFAC1-2E2D-E849-577A-180559921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D08E-0867-411D-9713-A658F03A97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577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425937-6B53-9FBA-EE72-202A45C2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AE26ED-C802-5B76-5BBC-9A62DA3E1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D30A340-4B95-D515-00B5-2CA6E45EB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CA0DD3-7D91-92F1-4624-89FC6726F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A0A70-F0BD-48FC-A6A2-4025E47EF976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2772FB8-A38E-56A7-F3BF-63C3431E1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26985E5-BD20-946B-27DC-7246C5A30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D08E-0867-411D-9713-A658F03A97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53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C0F0E9-BAB4-1FB2-E691-B2AD8FB00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7C9CD40-89CA-C638-91CB-D07BF314B9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4A3C033-16C3-8FAC-D9D0-B7295250E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4DB4C07-2386-818B-AA5E-16E9E43D2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A0A70-F0BD-48FC-A6A2-4025E47EF976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AF22C4E-CC37-E791-590A-155267693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9270587-3351-0710-17CA-9A2A72770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DD08E-0867-411D-9713-A658F03A97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356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6BF85B3-C7C2-C05B-7A2C-275AFD0D2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AF02FA2-D59C-E516-7A32-27AFA4638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DD1B81D-6880-1ED3-A67D-FD43E079C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A0A70-F0BD-48FC-A6A2-4025E47EF976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6EF3C41-422F-6032-E5EB-2A02C57CCB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7013724-0667-4F59-9F96-3C8032904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DD08E-0867-411D-9713-A658F03A97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556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"/>
            <a:ext cx="12192000" cy="6857998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165126"/>
            <a:ext cx="182880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hyperlink" Target="http://www.rotarybrew.org/docs/brew-donates-to-wasrag.docx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rotary.org/en/our-programs/more-fellowships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50A6A6-F429-BE73-D922-73EE70257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54680"/>
            <a:ext cx="12192000" cy="106457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nb-NO" dirty="0" err="1"/>
              <a:t>Rotary</a:t>
            </a:r>
            <a:r>
              <a:rPr lang="nb-NO" dirty="0"/>
              <a:t> </a:t>
            </a:r>
            <a:r>
              <a:rPr lang="nb-NO" dirty="0" err="1"/>
              <a:t>Fellowships</a:t>
            </a:r>
            <a:endParaRPr lang="en-GB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E84AA74-8168-598D-89D9-0628733B28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219258"/>
            <a:ext cx="12191999" cy="88995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nb-NO" dirty="0"/>
              <a:t>Et tilbud utenom de regulære møtene</a:t>
            </a:r>
          </a:p>
          <a:p>
            <a:r>
              <a:rPr lang="nb-NO" dirty="0"/>
              <a:t>Geir Owe AG2</a:t>
            </a:r>
            <a:endParaRPr lang="en-GB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8D84E36-0FDE-8364-8B3D-2B1E4015C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43" y="55562"/>
            <a:ext cx="2609314" cy="2621507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F541588-8B84-BF3E-3281-BE07369EA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1846" y="5814093"/>
            <a:ext cx="188382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28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CD6B9835-6A99-85C7-678A-EFA2DB32268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7665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b="1" dirty="0" err="1">
                <a:solidFill>
                  <a:schemeClr val="bg1">
                    <a:lumMod val="95000"/>
                  </a:schemeClr>
                </a:solidFill>
              </a:rPr>
              <a:t>Fellowships</a:t>
            </a:r>
            <a:r>
              <a:rPr lang="nb-NO" b="1" dirty="0">
                <a:solidFill>
                  <a:schemeClr val="bg1">
                    <a:lumMod val="95000"/>
                  </a:schemeClr>
                </a:solidFill>
              </a:rPr>
              <a:t> – mulige konsekvenser</a:t>
            </a:r>
            <a:endParaRPr lang="en-GB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07D5ECD6-F656-AE5D-358A-033C4674F537}"/>
              </a:ext>
            </a:extLst>
          </p:cNvPr>
          <p:cNvGrpSpPr/>
          <p:nvPr/>
        </p:nvGrpSpPr>
        <p:grpSpPr>
          <a:xfrm>
            <a:off x="838200" y="4123887"/>
            <a:ext cx="9218184" cy="757401"/>
            <a:chOff x="967895" y="2239104"/>
            <a:chExt cx="9218184" cy="757401"/>
          </a:xfrm>
        </p:grpSpPr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74ABB053-061A-664A-4227-96B50047A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75000"/>
            </a:blip>
            <a:stretch>
              <a:fillRect/>
            </a:stretch>
          </p:blipFill>
          <p:spPr>
            <a:xfrm>
              <a:off x="967895" y="2239104"/>
              <a:ext cx="719390" cy="719390"/>
            </a:xfrm>
            <a:prstGeom prst="rect">
              <a:avLst/>
            </a:prstGeom>
          </p:spPr>
        </p:pic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D6A7EE9A-6700-A2E8-EF54-D8788DF118EA}"/>
                </a:ext>
              </a:extLst>
            </p:cNvPr>
            <p:cNvSpPr txBox="1"/>
            <p:nvPr/>
          </p:nvSpPr>
          <p:spPr>
            <a:xfrm>
              <a:off x="2571750" y="2411730"/>
              <a:ext cx="76143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lnSpc>
                  <a:spcPct val="100000"/>
                </a:lnSpc>
              </a:pPr>
              <a:r>
                <a:rPr lang="nb-NO" sz="3200" b="1" dirty="0"/>
                <a:t>Vennskap er betingelsen for å være venner. </a:t>
              </a:r>
              <a:endParaRPr lang="en-US" sz="3200" dirty="0"/>
            </a:p>
          </p:txBody>
        </p:sp>
      </p:grp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ECBF71A8-5A71-0801-FCDA-1B5E1138C21F}"/>
              </a:ext>
            </a:extLst>
          </p:cNvPr>
          <p:cNvGrpSpPr/>
          <p:nvPr/>
        </p:nvGrpSpPr>
        <p:grpSpPr>
          <a:xfrm>
            <a:off x="838200" y="2074671"/>
            <a:ext cx="9537440" cy="1077218"/>
            <a:chOff x="838200" y="4076939"/>
            <a:chExt cx="9537440" cy="1077218"/>
          </a:xfrm>
        </p:grpSpPr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5AE74303-15F9-8B65-5447-8AD162CD1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50000"/>
            </a:blip>
            <a:stretch>
              <a:fillRect/>
            </a:stretch>
          </p:blipFill>
          <p:spPr>
            <a:xfrm>
              <a:off x="838200" y="4226301"/>
              <a:ext cx="719390" cy="719390"/>
            </a:xfrm>
            <a:prstGeom prst="rect">
              <a:avLst/>
            </a:prstGeom>
          </p:spPr>
        </p:pic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9EAAFE0A-E819-300C-FECB-840C097B0563}"/>
                </a:ext>
              </a:extLst>
            </p:cNvPr>
            <p:cNvSpPr txBox="1"/>
            <p:nvPr/>
          </p:nvSpPr>
          <p:spPr>
            <a:xfrm>
              <a:off x="2367643" y="4076939"/>
              <a:ext cx="800799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00000"/>
                </a:lnSpc>
              </a:pPr>
              <a:r>
                <a:rPr lang="nb-NO" sz="3200" b="1" dirty="0"/>
                <a:t>Fellesskap er et selskap av mennesker som deler samme interesse eller mål.</a:t>
              </a:r>
              <a:endParaRPr lang="en-US" sz="3200" dirty="0"/>
            </a:p>
          </p:txBody>
        </p:sp>
      </p:grpSp>
      <p:pic>
        <p:nvPicPr>
          <p:cNvPr id="13" name="Bilde 12">
            <a:extLst>
              <a:ext uri="{FF2B5EF4-FFF2-40B4-BE49-F238E27FC236}">
                <a16:creationId xmlns:a16="http://schemas.microsoft.com/office/drawing/2014/main" id="{5CB3C089-B3F6-D31A-143F-7627D520B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8816" y="5868949"/>
            <a:ext cx="188992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07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727770-B6ED-A537-5B8A-E9BD1EF3033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nb-NO" b="1" dirty="0">
                <a:solidFill>
                  <a:schemeClr val="bg1">
                    <a:lumMod val="95000"/>
                  </a:schemeClr>
                </a:solidFill>
              </a:rPr>
              <a:t>Isbjørnklubben Hammerfest</a:t>
            </a:r>
            <a:endParaRPr lang="en-GB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612E91E-8E60-E5E7-4657-A5D9DF8B4B6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222700" y="1960083"/>
            <a:ext cx="5432438" cy="3084842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83788346-9A86-05E6-4B00-03A42989F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60083"/>
            <a:ext cx="3084843" cy="3084843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7F5CE7FC-28DD-887F-A551-D5651FC7187F}"/>
              </a:ext>
            </a:extLst>
          </p:cNvPr>
          <p:cNvSpPr txBox="1"/>
          <p:nvPr/>
        </p:nvSpPr>
        <p:spPr>
          <a:xfrm>
            <a:off x="1223010" y="5314322"/>
            <a:ext cx="52452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>
                <a:solidFill>
                  <a:schemeClr val="bg1">
                    <a:lumMod val="95000"/>
                  </a:schemeClr>
                </a:solidFill>
              </a:rPr>
              <a:t>250 000 Medlemmer</a:t>
            </a:r>
          </a:p>
          <a:p>
            <a:r>
              <a:rPr lang="nb-NO" sz="2800" b="1" dirty="0">
                <a:solidFill>
                  <a:schemeClr val="bg1">
                    <a:lumMod val="95000"/>
                  </a:schemeClr>
                </a:solidFill>
              </a:rPr>
              <a:t>Fra over 100 land</a:t>
            </a:r>
          </a:p>
          <a:p>
            <a:r>
              <a:rPr lang="nb-NO" sz="2800" b="1" dirty="0">
                <a:solidFill>
                  <a:schemeClr val="bg1">
                    <a:lumMod val="95000"/>
                  </a:schemeClr>
                </a:solidFill>
              </a:rPr>
              <a:t>100 000 besøker klubben hvert år.</a:t>
            </a:r>
            <a:endParaRPr lang="en-GB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841B5DC-17F5-20BC-D663-6FB13E196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884" y="5773485"/>
            <a:ext cx="1889924" cy="7193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8918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EA1A5149-0504-CF7C-76CD-AE31E6597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406" y="1257300"/>
            <a:ext cx="8401050" cy="56007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1BA76D8E-4093-F9F5-A32B-424E903E4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58" y="541924"/>
            <a:ext cx="10400460" cy="143075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FCF6759-4FE7-3008-70E4-4FB40386B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4456" y="6035243"/>
            <a:ext cx="188992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71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C3768CCE-4D16-CD59-00E9-F2F906A18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824"/>
          <a:stretch/>
        </p:blipFill>
        <p:spPr>
          <a:xfrm>
            <a:off x="623571" y="436245"/>
            <a:ext cx="7467600" cy="1152525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FAFE0E9-C82A-F0B7-507C-BA817FA32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514" y="1588770"/>
            <a:ext cx="3637915" cy="385191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A47EA951-4B18-16B4-31ED-7F3BA038DFA0}"/>
              </a:ext>
            </a:extLst>
          </p:cNvPr>
          <p:cNvSpPr txBox="1"/>
          <p:nvPr/>
        </p:nvSpPr>
        <p:spPr>
          <a:xfrm>
            <a:off x="744291" y="2096669"/>
            <a:ext cx="688814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i="0" dirty="0">
                <a:solidFill>
                  <a:schemeClr val="bg1">
                    <a:lumMod val="95000"/>
                  </a:schemeClr>
                </a:solidFill>
                <a:effectLst/>
              </a:rPr>
              <a:t>Beers Rotarians Enjoy Worldwide (BREW) </a:t>
            </a:r>
          </a:p>
          <a:p>
            <a:r>
              <a:rPr lang="nb-NO" sz="2800" b="1" i="0" dirty="0">
                <a:solidFill>
                  <a:schemeClr val="bg1">
                    <a:lumMod val="95000"/>
                  </a:schemeClr>
                </a:solidFill>
                <a:effectLst/>
              </a:rPr>
              <a:t>Målet med BREW er å skape det største fellesskapet i </a:t>
            </a:r>
            <a:r>
              <a:rPr lang="nb-NO" sz="2800" b="1" i="0" dirty="0" err="1">
                <a:solidFill>
                  <a:schemeClr val="bg1">
                    <a:lumMod val="95000"/>
                  </a:schemeClr>
                </a:solidFill>
                <a:effectLst/>
              </a:rPr>
              <a:t>Rotary</a:t>
            </a:r>
            <a:r>
              <a:rPr lang="nb-NO" sz="2800" b="1" i="0">
                <a:solidFill>
                  <a:schemeClr val="bg1">
                    <a:lumMod val="95000"/>
                  </a:schemeClr>
                </a:solidFill>
                <a:effectLst/>
              </a:rPr>
              <a:t>. </a:t>
            </a:r>
          </a:p>
          <a:p>
            <a:endParaRPr lang="nb-NO" sz="2800" b="1" i="0" dirty="0">
              <a:solidFill>
                <a:schemeClr val="bg1">
                  <a:lumMod val="95000"/>
                </a:schemeClr>
              </a:solidFill>
              <a:effectLst/>
            </a:endParaRPr>
          </a:p>
          <a:p>
            <a:r>
              <a:rPr lang="nb-NO" sz="2800" b="1" i="0" dirty="0">
                <a:solidFill>
                  <a:schemeClr val="bg1">
                    <a:lumMod val="95000"/>
                  </a:schemeClr>
                </a:solidFill>
                <a:effectLst/>
              </a:rPr>
              <a:t>Vi streber også etter å støtte innsats og prosjekter for å gi rent vann til de som er tørste, siden vann er hovedingrediensen i øl.</a:t>
            </a:r>
            <a:endParaRPr lang="en-GB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5137459-8364-38CB-9602-D746AD187FFA}"/>
              </a:ext>
            </a:extLst>
          </p:cNvPr>
          <p:cNvSpPr txBox="1"/>
          <p:nvPr/>
        </p:nvSpPr>
        <p:spPr>
          <a:xfrm>
            <a:off x="268256" y="5905019"/>
            <a:ext cx="9372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0" i="0" u="sng" dirty="0">
                <a:solidFill>
                  <a:schemeClr val="bg1">
                    <a:lumMod val="95000"/>
                  </a:schemeClr>
                </a:solidFill>
                <a:effectLst/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25% of BREW Revenue Donated To Water and Sanitation Rotarian Action Group(WASRAG)</a:t>
            </a:r>
            <a:endParaRPr lang="en-GB" b="0" i="0" dirty="0">
              <a:solidFill>
                <a:schemeClr val="bg1">
                  <a:lumMod val="9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41E68E7-666A-7DEF-A449-28B6D10D7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3820" y="5831960"/>
            <a:ext cx="1889924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17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5DF62B-B12E-9ED0-FBD1-EC0B9C1995C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nb-NO" b="1" dirty="0" err="1">
                <a:solidFill>
                  <a:schemeClr val="bg1">
                    <a:lumMod val="95000"/>
                  </a:schemeClr>
                </a:solidFill>
              </a:rPr>
              <a:t>Rotary</a:t>
            </a:r>
            <a:r>
              <a:rPr lang="nb-NO" b="1" dirty="0">
                <a:solidFill>
                  <a:schemeClr val="bg1">
                    <a:lumMod val="95000"/>
                  </a:schemeClr>
                </a:solidFill>
              </a:rPr>
              <a:t> et gedigent </a:t>
            </a:r>
            <a:r>
              <a:rPr lang="nb-NO" b="1" dirty="0" err="1">
                <a:solidFill>
                  <a:schemeClr val="bg1">
                    <a:lumMod val="95000"/>
                  </a:schemeClr>
                </a:solidFill>
              </a:rPr>
              <a:t>Fellowship</a:t>
            </a:r>
            <a:endParaRPr lang="en-GB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8B3F350-B91C-839E-7393-B8B1B4E76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53" y="2230016"/>
            <a:ext cx="10075565" cy="378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40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41885AE9-7C34-A83D-7DB8-EAF9D469633E}"/>
              </a:ext>
            </a:extLst>
          </p:cNvPr>
          <p:cNvSpPr txBox="1"/>
          <p:nvPr/>
        </p:nvSpPr>
        <p:spPr>
          <a:xfrm>
            <a:off x="377371" y="3429000"/>
            <a:ext cx="112340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hlinkClick r:id="rId2"/>
              </a:rPr>
              <a:t>https://www.rotary.org/en/our-programs/more-fellowships</a:t>
            </a:r>
            <a:endParaRPr lang="en-GB" sz="3600" dirty="0"/>
          </a:p>
          <a:p>
            <a:endParaRPr lang="en-GB" sz="3600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4592C28-31C2-2B3F-6185-EDB21487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nb-NO" dirty="0">
                <a:solidFill>
                  <a:schemeClr val="bg1">
                    <a:lumMod val="95000"/>
                  </a:schemeClr>
                </a:solidFill>
              </a:rPr>
              <a:t>Mere Info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D681D9A-D441-3D6B-C124-AE31920ED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460" y="5609305"/>
            <a:ext cx="1889924" cy="71939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91444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ICommunications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</TotalTime>
  <Words>133</Words>
  <Application>Microsoft Office PowerPoint</Application>
  <PresentationFormat>Widescreen</PresentationFormat>
  <Paragraphs>18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7</vt:i4>
      </vt:variant>
    </vt:vector>
  </HeadingPairs>
  <TitlesOfParts>
    <vt:vector size="15" baseType="lpstr">
      <vt:lpstr>Arial</vt:lpstr>
      <vt:lpstr>Arial Narrow</vt:lpstr>
      <vt:lpstr>Calibri</vt:lpstr>
      <vt:lpstr>Calibri Light</vt:lpstr>
      <vt:lpstr>Georgia</vt:lpstr>
      <vt:lpstr>Helvetica Neue</vt:lpstr>
      <vt:lpstr>Office-tema</vt:lpstr>
      <vt:lpstr>RICommunications_white</vt:lpstr>
      <vt:lpstr>Rotary Fellowships</vt:lpstr>
      <vt:lpstr>PowerPoint-presentasjon</vt:lpstr>
      <vt:lpstr>Isbjørnklubben Hammerfest</vt:lpstr>
      <vt:lpstr>PowerPoint-presentasjon</vt:lpstr>
      <vt:lpstr>PowerPoint-presentasjon</vt:lpstr>
      <vt:lpstr>Rotary et gedigent Fellowship</vt:lpstr>
      <vt:lpstr>Mere Info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Fellowships</dc:title>
  <dc:creator>Geir Owe</dc:creator>
  <cp:lastModifiedBy>Odd Henry Hommedal</cp:lastModifiedBy>
  <cp:revision>6</cp:revision>
  <dcterms:created xsi:type="dcterms:W3CDTF">2022-09-15T11:35:19Z</dcterms:created>
  <dcterms:modified xsi:type="dcterms:W3CDTF">2022-09-23T05:45:37Z</dcterms:modified>
</cp:coreProperties>
</file>