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0" r:id="rId2"/>
    <p:sldId id="424" r:id="rId3"/>
    <p:sldId id="425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9A"/>
    <a:srgbClr val="15458F"/>
    <a:srgbClr val="D9185C"/>
    <a:srgbClr val="06B4E6"/>
    <a:srgbClr val="F7A81B"/>
    <a:srgbClr val="872175"/>
    <a:srgbClr val="48595D"/>
    <a:srgbClr val="FFFFFF"/>
    <a:srgbClr val="DA1A5A"/>
    <a:srgbClr val="00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0" autoAdjust="0"/>
    <p:restoredTop sz="97866" autoAdjust="0"/>
  </p:normalViewPr>
  <p:slideViewPr>
    <p:cSldViewPr snapToGrid="0" showGuides="1">
      <p:cViewPr>
        <p:scale>
          <a:sx n="110" d="100"/>
          <a:sy n="110" d="100"/>
        </p:scale>
        <p:origin x="464" y="88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9/24/22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  <p:sp>
        <p:nvSpPr>
          <p:cNvPr id="16" name="MSIPCMContentMarking" descr="{&quot;HashCode&quot;:269484293,&quot;Placement&quot;:&quot;Footer&quot;}">
            <a:extLst>
              <a:ext uri="{FF2B5EF4-FFF2-40B4-BE49-F238E27FC236}">
                <a16:creationId xmlns:a16="http://schemas.microsoft.com/office/drawing/2014/main" id="{6D2DE725-AF83-471B-BD2E-813CD041A627}"/>
              </a:ext>
            </a:extLst>
          </p:cNvPr>
          <p:cNvSpPr txBox="1"/>
          <p:nvPr userDrawn="1"/>
        </p:nvSpPr>
        <p:spPr>
          <a:xfrm>
            <a:off x="0" y="6629836"/>
            <a:ext cx="1045461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-9218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71972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1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3585456" y="3887308"/>
            <a:ext cx="8606544" cy="8962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Leadership Institute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3576239" y="4764242"/>
            <a:ext cx="8606543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b="1" dirty="0">
                <a:solidFill>
                  <a:srgbClr val="005DAA"/>
                </a:solidFill>
              </a:rPr>
              <a:t>PDG DT Johannes Hausken (Sola RK)</a:t>
            </a:r>
          </a:p>
        </p:txBody>
      </p:sp>
      <p:sp>
        <p:nvSpPr>
          <p:cNvPr id="14" name="Content Placeholder 22">
            <a:extLst>
              <a:ext uri="{FF2B5EF4-FFF2-40B4-BE49-F238E27FC236}">
                <a16:creationId xmlns:a16="http://schemas.microsoft.com/office/drawing/2014/main" id="{618A7B10-A855-4CA9-9E55-717FC0B2FCF1}"/>
              </a:ext>
            </a:extLst>
          </p:cNvPr>
          <p:cNvSpPr txBox="1">
            <a:spLocks/>
          </p:cNvSpPr>
          <p:nvPr/>
        </p:nvSpPr>
        <p:spPr>
          <a:xfrm>
            <a:off x="107456" y="5571535"/>
            <a:ext cx="6246098" cy="11777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nb-NO" sz="1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Subtitle 3">
            <a:extLst>
              <a:ext uri="{FF2B5EF4-FFF2-40B4-BE49-F238E27FC236}">
                <a16:creationId xmlns:a16="http://schemas.microsoft.com/office/drawing/2014/main" id="{8CDC0241-714B-9F49-A6FD-C4D1180E1828}"/>
              </a:ext>
            </a:extLst>
          </p:cNvPr>
          <p:cNvSpPr txBox="1">
            <a:spLocks/>
          </p:cNvSpPr>
          <p:nvPr/>
        </p:nvSpPr>
        <p:spPr>
          <a:xfrm>
            <a:off x="4020315" y="1309911"/>
            <a:ext cx="5288576" cy="839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Distriktskonferanse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Voss 23. – 25. mars 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AEA410-BA78-5593-10BB-E1BBB0719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2" y="3481788"/>
            <a:ext cx="1982923" cy="195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317499"/>
            <a:ext cx="11506200" cy="1540042"/>
          </a:xfrm>
        </p:spPr>
        <p:txBody>
          <a:bodyPr/>
          <a:lstStyle/>
          <a:p>
            <a:r>
              <a:rPr lang="nb-NO" dirty="0"/>
              <a:t>RLI i Norge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737E5D6-3EBF-C74E-AAAB-2055BD4644E4}"/>
              </a:ext>
            </a:extLst>
          </p:cNvPr>
          <p:cNvSpPr txBox="1"/>
          <p:nvPr/>
        </p:nvSpPr>
        <p:spPr>
          <a:xfrm>
            <a:off x="0" y="6467698"/>
            <a:ext cx="9730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6" name="object 7">
            <a:extLst>
              <a:ext uri="{FF2B5EF4-FFF2-40B4-BE49-F238E27FC236}">
                <a16:creationId xmlns:a16="http://schemas.microsoft.com/office/drawing/2014/main" id="{F49638D3-617E-E8FB-2403-DF27E855725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936269"/>
            <a:ext cx="12192000" cy="392803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A5F62CF-D4F2-5145-5B4D-41B59C371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257" y="97771"/>
            <a:ext cx="1338943" cy="132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0B63C625-E208-3EA5-4F27-70DDB0A7DBA1}"/>
              </a:ext>
            </a:extLst>
          </p:cNvPr>
          <p:cNvSpPr txBox="1">
            <a:spLocks/>
          </p:cNvSpPr>
          <p:nvPr/>
        </p:nvSpPr>
        <p:spPr>
          <a:xfrm>
            <a:off x="9453" y="2014363"/>
            <a:ext cx="4458375" cy="384064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Deltakelse våren 2022 (D2260)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317499"/>
            <a:ext cx="11506200" cy="1540042"/>
          </a:xfrm>
        </p:spPr>
        <p:txBody>
          <a:bodyPr/>
          <a:lstStyle/>
          <a:p>
            <a:r>
              <a:rPr lang="nb-NO" dirty="0"/>
              <a:t>OVERSIKT OVER </a:t>
            </a:r>
            <a:r>
              <a:rPr lang="nb-NO" dirty="0" err="1"/>
              <a:t>MoDULENE</a:t>
            </a:r>
            <a:endParaRPr lang="nb-NO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Plassholder for innhold 2">
            <a:extLst>
              <a:ext uri="{FF2B5EF4-FFF2-40B4-BE49-F238E27FC236}">
                <a16:creationId xmlns:a16="http://schemas.microsoft.com/office/drawing/2014/main" id="{8160F683-8F15-604E-969F-78B7BF29F567}"/>
              </a:ext>
            </a:extLst>
          </p:cNvPr>
          <p:cNvSpPr txBox="1">
            <a:spLocks/>
          </p:cNvSpPr>
          <p:nvPr/>
        </p:nvSpPr>
        <p:spPr>
          <a:xfrm>
            <a:off x="-11887" y="2433395"/>
            <a:ext cx="2986268" cy="446327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Deg som Rotarianer</a:t>
            </a:r>
          </a:p>
        </p:txBody>
      </p:sp>
      <p:sp>
        <p:nvSpPr>
          <p:cNvPr id="24" name="Plassholder for innhold 2">
            <a:extLst>
              <a:ext uri="{FF2B5EF4-FFF2-40B4-BE49-F238E27FC236}">
                <a16:creationId xmlns:a16="http://schemas.microsoft.com/office/drawing/2014/main" id="{27CE28B2-D30A-2B4E-A17D-875B10238324}"/>
              </a:ext>
            </a:extLst>
          </p:cNvPr>
          <p:cNvSpPr txBox="1">
            <a:spLocks/>
          </p:cNvSpPr>
          <p:nvPr/>
        </p:nvSpPr>
        <p:spPr>
          <a:xfrm>
            <a:off x="3436865" y="2433395"/>
            <a:ext cx="2801893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Hvordan lede frivillige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737E5D6-3EBF-C74E-AAAB-2055BD4644E4}"/>
              </a:ext>
            </a:extLst>
          </p:cNvPr>
          <p:cNvSpPr txBox="1"/>
          <p:nvPr/>
        </p:nvSpPr>
        <p:spPr>
          <a:xfrm>
            <a:off x="0" y="6467698"/>
            <a:ext cx="9730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81A80D-ED56-BFF7-02C1-FCA5B76FC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257" y="97771"/>
            <a:ext cx="1338943" cy="132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Plassholder for innhold 2">
            <a:extLst>
              <a:ext uri="{FF2B5EF4-FFF2-40B4-BE49-F238E27FC236}">
                <a16:creationId xmlns:a16="http://schemas.microsoft.com/office/drawing/2014/main" id="{B8EC6479-60C3-6DCE-346D-02BE956D172D}"/>
              </a:ext>
            </a:extLst>
          </p:cNvPr>
          <p:cNvSpPr txBox="1">
            <a:spLocks/>
          </p:cNvSpPr>
          <p:nvPr/>
        </p:nvSpPr>
        <p:spPr>
          <a:xfrm>
            <a:off x="-11886" y="2956492"/>
            <a:ext cx="2986267" cy="446327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Klubben</a:t>
            </a:r>
          </a:p>
        </p:txBody>
      </p:sp>
      <p:sp>
        <p:nvSpPr>
          <p:cNvPr id="34" name="Plassholder for innhold 2">
            <a:extLst>
              <a:ext uri="{FF2B5EF4-FFF2-40B4-BE49-F238E27FC236}">
                <a16:creationId xmlns:a16="http://schemas.microsoft.com/office/drawing/2014/main" id="{E481E3D9-5A78-DC2D-F0C7-ECBF3128F205}"/>
              </a:ext>
            </a:extLst>
          </p:cNvPr>
          <p:cNvSpPr txBox="1">
            <a:spLocks/>
          </p:cNvSpPr>
          <p:nvPr/>
        </p:nvSpPr>
        <p:spPr>
          <a:xfrm>
            <a:off x="3436864" y="2959869"/>
            <a:ext cx="2801895" cy="417540"/>
          </a:xfrm>
          <a:prstGeom prst="rect">
            <a:avLst/>
          </a:prstGeom>
          <a:solidFill>
            <a:srgbClr val="F7A81B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Strategiplan og analyse</a:t>
            </a:r>
          </a:p>
        </p:txBody>
      </p:sp>
      <p:sp>
        <p:nvSpPr>
          <p:cNvPr id="36" name="Plassholder for innhold 2">
            <a:extLst>
              <a:ext uri="{FF2B5EF4-FFF2-40B4-BE49-F238E27FC236}">
                <a16:creationId xmlns:a16="http://schemas.microsoft.com/office/drawing/2014/main" id="{7F02919E-138A-7D54-1D5A-01BCE1E8E9BA}"/>
              </a:ext>
            </a:extLst>
          </p:cNvPr>
          <p:cNvSpPr txBox="1">
            <a:spLocks/>
          </p:cNvSpPr>
          <p:nvPr/>
        </p:nvSpPr>
        <p:spPr>
          <a:xfrm>
            <a:off x="-11888" y="3479589"/>
            <a:ext cx="2986267" cy="446327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Nettverket</a:t>
            </a:r>
          </a:p>
        </p:txBody>
      </p:sp>
      <p:sp>
        <p:nvSpPr>
          <p:cNvPr id="40" name="Plassholder for innhold 2">
            <a:extLst>
              <a:ext uri="{FF2B5EF4-FFF2-40B4-BE49-F238E27FC236}">
                <a16:creationId xmlns:a16="http://schemas.microsoft.com/office/drawing/2014/main" id="{947CAE2C-A2DA-E134-D0AD-2D4B6806A9A8}"/>
              </a:ext>
            </a:extLst>
          </p:cNvPr>
          <p:cNvSpPr txBox="1">
            <a:spLocks/>
          </p:cNvSpPr>
          <p:nvPr/>
        </p:nvSpPr>
        <p:spPr>
          <a:xfrm>
            <a:off x="3439100" y="3482581"/>
            <a:ext cx="2801896" cy="417540"/>
          </a:xfrm>
          <a:prstGeom prst="rect">
            <a:avLst/>
          </a:prstGeom>
          <a:solidFill>
            <a:srgbClr val="F7A81B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  <a:latin typeface="+mj-lt"/>
              </a:rPr>
              <a:t>Teambuilding</a:t>
            </a:r>
            <a:endParaRPr lang="nb-NO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Plassholder for innhold 2">
            <a:extLst>
              <a:ext uri="{FF2B5EF4-FFF2-40B4-BE49-F238E27FC236}">
                <a16:creationId xmlns:a16="http://schemas.microsoft.com/office/drawing/2014/main" id="{37D4E378-1A15-5459-DE43-81E40244A436}"/>
              </a:ext>
            </a:extLst>
          </p:cNvPr>
          <p:cNvSpPr txBox="1">
            <a:spLocks/>
          </p:cNvSpPr>
          <p:nvPr/>
        </p:nvSpPr>
        <p:spPr>
          <a:xfrm>
            <a:off x="3447616" y="4000961"/>
            <a:ext cx="2801896" cy="417540"/>
          </a:xfrm>
          <a:prstGeom prst="rect">
            <a:avLst/>
          </a:prstGeom>
          <a:solidFill>
            <a:srgbClr val="F7A81B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Kommunikasjon i klubben</a:t>
            </a:r>
          </a:p>
        </p:txBody>
      </p:sp>
      <p:sp>
        <p:nvSpPr>
          <p:cNvPr id="42" name="Plassholder for innhold 2">
            <a:extLst>
              <a:ext uri="{FF2B5EF4-FFF2-40B4-BE49-F238E27FC236}">
                <a16:creationId xmlns:a16="http://schemas.microsoft.com/office/drawing/2014/main" id="{56C26F52-BBAC-7C8E-DCBB-AFD93F565524}"/>
              </a:ext>
            </a:extLst>
          </p:cNvPr>
          <p:cNvSpPr txBox="1">
            <a:spLocks/>
          </p:cNvSpPr>
          <p:nvPr/>
        </p:nvSpPr>
        <p:spPr>
          <a:xfrm>
            <a:off x="3436864" y="4529329"/>
            <a:ext cx="2801893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Omdømme og PR</a:t>
            </a:r>
          </a:p>
        </p:txBody>
      </p:sp>
      <p:sp>
        <p:nvSpPr>
          <p:cNvPr id="43" name="Plassholder for innhold 2">
            <a:extLst>
              <a:ext uri="{FF2B5EF4-FFF2-40B4-BE49-F238E27FC236}">
                <a16:creationId xmlns:a16="http://schemas.microsoft.com/office/drawing/2014/main" id="{93AADBF4-77CF-B0B1-7191-B402E4541796}"/>
              </a:ext>
            </a:extLst>
          </p:cNvPr>
          <p:cNvSpPr txBox="1">
            <a:spLocks/>
          </p:cNvSpPr>
          <p:nvPr/>
        </p:nvSpPr>
        <p:spPr>
          <a:xfrm>
            <a:off x="3447619" y="5023151"/>
            <a:ext cx="2801893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Effektive lederstrategier</a:t>
            </a:r>
          </a:p>
        </p:txBody>
      </p:sp>
      <p:sp>
        <p:nvSpPr>
          <p:cNvPr id="44" name="Plassholder for innhold 2">
            <a:extLst>
              <a:ext uri="{FF2B5EF4-FFF2-40B4-BE49-F238E27FC236}">
                <a16:creationId xmlns:a16="http://schemas.microsoft.com/office/drawing/2014/main" id="{EE6D190D-3859-2DF6-8B69-5373EC063744}"/>
              </a:ext>
            </a:extLst>
          </p:cNvPr>
          <p:cNvSpPr txBox="1">
            <a:spLocks/>
          </p:cNvSpPr>
          <p:nvPr/>
        </p:nvSpPr>
        <p:spPr>
          <a:xfrm>
            <a:off x="3436864" y="1699134"/>
            <a:ext cx="2801893" cy="446327"/>
          </a:xfrm>
          <a:prstGeom prst="rect">
            <a:avLst/>
          </a:prstGeom>
          <a:solidFill>
            <a:srgbClr val="06B4E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LEDERSKAP</a:t>
            </a:r>
          </a:p>
        </p:txBody>
      </p:sp>
      <p:sp>
        <p:nvSpPr>
          <p:cNvPr id="45" name="Plassholder for innhold 2">
            <a:extLst>
              <a:ext uri="{FF2B5EF4-FFF2-40B4-BE49-F238E27FC236}">
                <a16:creationId xmlns:a16="http://schemas.microsoft.com/office/drawing/2014/main" id="{A614E070-2BEB-04CA-F4DF-4CBE2884E831}"/>
              </a:ext>
            </a:extLst>
          </p:cNvPr>
          <p:cNvSpPr txBox="1">
            <a:spLocks/>
          </p:cNvSpPr>
          <p:nvPr/>
        </p:nvSpPr>
        <p:spPr>
          <a:xfrm>
            <a:off x="6413488" y="2433395"/>
            <a:ext cx="2801893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The </a:t>
            </a:r>
            <a:r>
              <a:rPr lang="nb-NO" sz="1800" dirty="0" err="1">
                <a:solidFill>
                  <a:schemeClr val="bg1"/>
                </a:solidFill>
                <a:latin typeface="+mj-lt"/>
              </a:rPr>
              <a:t>Rotary</a:t>
            </a:r>
            <a:r>
              <a:rPr lang="nb-NO" sz="1800" dirty="0">
                <a:solidFill>
                  <a:schemeClr val="bg1"/>
                </a:solidFill>
                <a:latin typeface="+mj-lt"/>
              </a:rPr>
              <a:t> Foundation</a:t>
            </a:r>
          </a:p>
        </p:txBody>
      </p:sp>
      <p:sp>
        <p:nvSpPr>
          <p:cNvPr id="46" name="Plassholder for innhold 2">
            <a:extLst>
              <a:ext uri="{FF2B5EF4-FFF2-40B4-BE49-F238E27FC236}">
                <a16:creationId xmlns:a16="http://schemas.microsoft.com/office/drawing/2014/main" id="{4B99C326-1E37-3C76-123B-CB275C2DFD09}"/>
              </a:ext>
            </a:extLst>
          </p:cNvPr>
          <p:cNvSpPr txBox="1">
            <a:spLocks/>
          </p:cNvSpPr>
          <p:nvPr/>
        </p:nvSpPr>
        <p:spPr>
          <a:xfrm>
            <a:off x="6413487" y="2959869"/>
            <a:ext cx="2801895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Service og prosjekter</a:t>
            </a:r>
          </a:p>
        </p:txBody>
      </p:sp>
      <p:sp>
        <p:nvSpPr>
          <p:cNvPr id="47" name="Plassholder for innhold 2">
            <a:extLst>
              <a:ext uri="{FF2B5EF4-FFF2-40B4-BE49-F238E27FC236}">
                <a16:creationId xmlns:a16="http://schemas.microsoft.com/office/drawing/2014/main" id="{EAF98C3D-E1FF-0760-6DC5-6F1748E4B497}"/>
              </a:ext>
            </a:extLst>
          </p:cNvPr>
          <p:cNvSpPr txBox="1">
            <a:spLocks/>
          </p:cNvSpPr>
          <p:nvPr/>
        </p:nvSpPr>
        <p:spPr>
          <a:xfrm>
            <a:off x="6415723" y="3482581"/>
            <a:ext cx="2801896" cy="417540"/>
          </a:xfrm>
          <a:prstGeom prst="rect">
            <a:avLst/>
          </a:prstGeom>
          <a:solidFill>
            <a:srgbClr val="F7A81B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Målrettet service</a:t>
            </a:r>
          </a:p>
        </p:txBody>
      </p:sp>
      <p:sp>
        <p:nvSpPr>
          <p:cNvPr id="48" name="Plassholder for innhold 2">
            <a:extLst>
              <a:ext uri="{FF2B5EF4-FFF2-40B4-BE49-F238E27FC236}">
                <a16:creationId xmlns:a16="http://schemas.microsoft.com/office/drawing/2014/main" id="{258E2554-7965-9BF8-8FFB-B69DC1310D49}"/>
              </a:ext>
            </a:extLst>
          </p:cNvPr>
          <p:cNvSpPr txBox="1">
            <a:spLocks/>
          </p:cNvSpPr>
          <p:nvPr/>
        </p:nvSpPr>
        <p:spPr>
          <a:xfrm>
            <a:off x="6424239" y="4000961"/>
            <a:ext cx="2801896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Internasjonal service</a:t>
            </a: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Plassholder for innhold 2">
            <a:extLst>
              <a:ext uri="{FF2B5EF4-FFF2-40B4-BE49-F238E27FC236}">
                <a16:creationId xmlns:a16="http://schemas.microsoft.com/office/drawing/2014/main" id="{9230EF3E-A624-DDB6-747C-2C4087F6620C}"/>
              </a:ext>
            </a:extLst>
          </p:cNvPr>
          <p:cNvSpPr txBox="1">
            <a:spLocks/>
          </p:cNvSpPr>
          <p:nvPr/>
        </p:nvSpPr>
        <p:spPr>
          <a:xfrm>
            <a:off x="6413487" y="4529329"/>
            <a:ext cx="2801893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 err="1">
                <a:solidFill>
                  <a:schemeClr val="bg1"/>
                </a:solidFill>
                <a:latin typeface="+mj-lt"/>
              </a:rPr>
              <a:t>Rotarys</a:t>
            </a:r>
            <a:r>
              <a:rPr lang="nb-NO" sz="1800" dirty="0">
                <a:solidFill>
                  <a:schemeClr val="bg1"/>
                </a:solidFill>
                <a:latin typeface="+mj-lt"/>
              </a:rPr>
              <a:t> muligheter</a:t>
            </a:r>
          </a:p>
        </p:txBody>
      </p:sp>
      <p:sp>
        <p:nvSpPr>
          <p:cNvPr id="50" name="Plassholder for innhold 2">
            <a:extLst>
              <a:ext uri="{FF2B5EF4-FFF2-40B4-BE49-F238E27FC236}">
                <a16:creationId xmlns:a16="http://schemas.microsoft.com/office/drawing/2014/main" id="{2B61D61E-C829-D013-A18D-414552BFADC7}"/>
              </a:ext>
            </a:extLst>
          </p:cNvPr>
          <p:cNvSpPr txBox="1">
            <a:spLocks/>
          </p:cNvSpPr>
          <p:nvPr/>
        </p:nvSpPr>
        <p:spPr>
          <a:xfrm>
            <a:off x="6424242" y="5023151"/>
            <a:ext cx="2801893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Gjøre en forskjell</a:t>
            </a:r>
          </a:p>
        </p:txBody>
      </p:sp>
      <p:sp>
        <p:nvSpPr>
          <p:cNvPr id="51" name="Plassholder for innhold 2">
            <a:extLst>
              <a:ext uri="{FF2B5EF4-FFF2-40B4-BE49-F238E27FC236}">
                <a16:creationId xmlns:a16="http://schemas.microsoft.com/office/drawing/2014/main" id="{60C4B67E-86B6-CE50-77A4-ECF7479B2D0F}"/>
              </a:ext>
            </a:extLst>
          </p:cNvPr>
          <p:cNvSpPr txBox="1">
            <a:spLocks/>
          </p:cNvSpPr>
          <p:nvPr/>
        </p:nvSpPr>
        <p:spPr>
          <a:xfrm>
            <a:off x="6413487" y="1699134"/>
            <a:ext cx="2801893" cy="446327"/>
          </a:xfrm>
          <a:prstGeom prst="rect">
            <a:avLst/>
          </a:prstGeom>
          <a:solidFill>
            <a:srgbClr val="06B4E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52" name="Plassholder for innhold 2">
            <a:extLst>
              <a:ext uri="{FF2B5EF4-FFF2-40B4-BE49-F238E27FC236}">
                <a16:creationId xmlns:a16="http://schemas.microsoft.com/office/drawing/2014/main" id="{DEA86CAA-D258-7CE7-FFE7-0AB1985DBF35}"/>
              </a:ext>
            </a:extLst>
          </p:cNvPr>
          <p:cNvSpPr txBox="1">
            <a:spLocks/>
          </p:cNvSpPr>
          <p:nvPr/>
        </p:nvSpPr>
        <p:spPr>
          <a:xfrm>
            <a:off x="9390108" y="2433395"/>
            <a:ext cx="2801893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Mitt </a:t>
            </a:r>
            <a:r>
              <a:rPr lang="nb-NO" sz="1800" dirty="0" err="1">
                <a:solidFill>
                  <a:schemeClr val="bg1"/>
                </a:solidFill>
                <a:latin typeface="+mj-lt"/>
              </a:rPr>
              <a:t>Rotary</a:t>
            </a:r>
            <a:endParaRPr lang="nb-NO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Plassholder for innhold 2">
            <a:extLst>
              <a:ext uri="{FF2B5EF4-FFF2-40B4-BE49-F238E27FC236}">
                <a16:creationId xmlns:a16="http://schemas.microsoft.com/office/drawing/2014/main" id="{216F013A-803A-6C8C-CC1E-8FFC3D58DD10}"/>
              </a:ext>
            </a:extLst>
          </p:cNvPr>
          <p:cNvSpPr txBox="1">
            <a:spLocks/>
          </p:cNvSpPr>
          <p:nvPr/>
        </p:nvSpPr>
        <p:spPr>
          <a:xfrm>
            <a:off x="9390107" y="2959869"/>
            <a:ext cx="2801895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Engasjere medlemmene</a:t>
            </a:r>
          </a:p>
        </p:txBody>
      </p:sp>
      <p:sp>
        <p:nvSpPr>
          <p:cNvPr id="54" name="Plassholder for innhold 2">
            <a:extLst>
              <a:ext uri="{FF2B5EF4-FFF2-40B4-BE49-F238E27FC236}">
                <a16:creationId xmlns:a16="http://schemas.microsoft.com/office/drawing/2014/main" id="{AB5A7C7B-9D59-C110-D779-D2AEC32B6BA1}"/>
              </a:ext>
            </a:extLst>
          </p:cNvPr>
          <p:cNvSpPr txBox="1">
            <a:spLocks/>
          </p:cNvSpPr>
          <p:nvPr/>
        </p:nvSpPr>
        <p:spPr>
          <a:xfrm>
            <a:off x="9392343" y="3482581"/>
            <a:ext cx="2801896" cy="417540"/>
          </a:xfrm>
          <a:prstGeom prst="rect">
            <a:avLst/>
          </a:prstGeom>
          <a:solidFill>
            <a:srgbClr val="15458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>
                <a:solidFill>
                  <a:schemeClr val="bg1"/>
                </a:solidFill>
                <a:latin typeface="+mj-lt"/>
              </a:rPr>
              <a:t>Etikk og </a:t>
            </a:r>
            <a:r>
              <a:rPr lang="nb-NO" sz="1600" dirty="0" err="1">
                <a:solidFill>
                  <a:schemeClr val="bg1"/>
                </a:solidFill>
                <a:latin typeface="+mj-lt"/>
              </a:rPr>
              <a:t>Rotary</a:t>
            </a:r>
            <a:r>
              <a:rPr lang="nb-NO" sz="1600" dirty="0">
                <a:solidFill>
                  <a:schemeClr val="bg1"/>
                </a:solidFill>
                <a:latin typeface="+mj-lt"/>
              </a:rPr>
              <a:t> i hverdagen</a:t>
            </a:r>
          </a:p>
        </p:txBody>
      </p:sp>
      <p:sp>
        <p:nvSpPr>
          <p:cNvPr id="55" name="Plassholder for innhold 2">
            <a:extLst>
              <a:ext uri="{FF2B5EF4-FFF2-40B4-BE49-F238E27FC236}">
                <a16:creationId xmlns:a16="http://schemas.microsoft.com/office/drawing/2014/main" id="{4DDFB587-5E97-FC7B-76EF-9FF9E009400F}"/>
              </a:ext>
            </a:extLst>
          </p:cNvPr>
          <p:cNvSpPr txBox="1">
            <a:spLocks/>
          </p:cNvSpPr>
          <p:nvPr/>
        </p:nvSpPr>
        <p:spPr>
          <a:xfrm>
            <a:off x="9400859" y="4000961"/>
            <a:ext cx="2801896" cy="417540"/>
          </a:xfrm>
          <a:prstGeom prst="rect">
            <a:avLst/>
          </a:prstGeom>
          <a:solidFill>
            <a:srgbClr val="F7A81B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Et attraktivt </a:t>
            </a:r>
            <a:r>
              <a:rPr lang="nb-NO" sz="1800" dirty="0" err="1">
                <a:solidFill>
                  <a:schemeClr val="bg1"/>
                </a:solidFill>
                <a:latin typeface="+mj-lt"/>
              </a:rPr>
              <a:t>Rotary</a:t>
            </a:r>
            <a:endParaRPr lang="nb-NO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Plassholder for innhold 2">
            <a:extLst>
              <a:ext uri="{FF2B5EF4-FFF2-40B4-BE49-F238E27FC236}">
                <a16:creationId xmlns:a16="http://schemas.microsoft.com/office/drawing/2014/main" id="{DF6B56F9-5E01-417F-BF3F-BB0CF74AB1D7}"/>
              </a:ext>
            </a:extLst>
          </p:cNvPr>
          <p:cNvSpPr txBox="1">
            <a:spLocks/>
          </p:cNvSpPr>
          <p:nvPr/>
        </p:nvSpPr>
        <p:spPr>
          <a:xfrm>
            <a:off x="9390107" y="4529329"/>
            <a:ext cx="2801893" cy="417540"/>
          </a:xfrm>
          <a:prstGeom prst="rect">
            <a:avLst/>
          </a:prstGeom>
          <a:solidFill>
            <a:srgbClr val="D9185C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  <a:latin typeface="+mj-lt"/>
              </a:rPr>
              <a:t>Bygge en sterkere klubb</a:t>
            </a:r>
          </a:p>
        </p:txBody>
      </p:sp>
      <p:sp>
        <p:nvSpPr>
          <p:cNvPr id="57" name="Plassholder for innhold 2">
            <a:extLst>
              <a:ext uri="{FF2B5EF4-FFF2-40B4-BE49-F238E27FC236}">
                <a16:creationId xmlns:a16="http://schemas.microsoft.com/office/drawing/2014/main" id="{2E76199A-C0D7-84C9-6E23-05A75F032F54}"/>
              </a:ext>
            </a:extLst>
          </p:cNvPr>
          <p:cNvSpPr txBox="1">
            <a:spLocks/>
          </p:cNvSpPr>
          <p:nvPr/>
        </p:nvSpPr>
        <p:spPr>
          <a:xfrm>
            <a:off x="9400862" y="5023151"/>
            <a:ext cx="2801893" cy="417540"/>
          </a:xfrm>
          <a:prstGeom prst="rect">
            <a:avLst/>
          </a:prstGeom>
          <a:solidFill>
            <a:srgbClr val="009C9A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>
                <a:solidFill>
                  <a:schemeClr val="bg1"/>
                </a:solidFill>
                <a:latin typeface="+mj-lt"/>
              </a:rPr>
              <a:t>RLI – Fremtidige muligheter</a:t>
            </a:r>
          </a:p>
        </p:txBody>
      </p:sp>
      <p:sp>
        <p:nvSpPr>
          <p:cNvPr id="58" name="Plassholder for innhold 2">
            <a:extLst>
              <a:ext uri="{FF2B5EF4-FFF2-40B4-BE49-F238E27FC236}">
                <a16:creationId xmlns:a16="http://schemas.microsoft.com/office/drawing/2014/main" id="{F6014871-B3DE-A8B5-693C-8F6EE3F9426E}"/>
              </a:ext>
            </a:extLst>
          </p:cNvPr>
          <p:cNvSpPr txBox="1">
            <a:spLocks/>
          </p:cNvSpPr>
          <p:nvPr/>
        </p:nvSpPr>
        <p:spPr>
          <a:xfrm>
            <a:off x="9390107" y="1699134"/>
            <a:ext cx="2801893" cy="446327"/>
          </a:xfrm>
          <a:prstGeom prst="rect">
            <a:avLst/>
          </a:prstGeom>
          <a:solidFill>
            <a:srgbClr val="06B4E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MEDLEMSSKAP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809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8200</TotalTime>
  <Words>92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PowerPoint-presentasjon</vt:lpstr>
      <vt:lpstr>RLI i Norge</vt:lpstr>
      <vt:lpstr>OVERSIKT OVER MoDULENE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Rolf Thingvold</dc:creator>
  <cp:lastModifiedBy>Wibecke Natås</cp:lastModifiedBy>
  <cp:revision>154</cp:revision>
  <dcterms:created xsi:type="dcterms:W3CDTF">2020-08-18T14:34:41Z</dcterms:created>
  <dcterms:modified xsi:type="dcterms:W3CDTF">2022-09-24T12:46:17Z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ef85ea-3e38-424b-a536-85f7ca35fb6d_Enabled">
    <vt:lpwstr>True</vt:lpwstr>
  </property>
  <property fmtid="{D5CDD505-2E9C-101B-9397-08002B2CF9AE}" pid="3" name="MSIP_Label_2fef85ea-3e38-424b-a536-85f7ca35fb6d_SiteId">
    <vt:lpwstr>40cc2915-e283-4a27-9471-6bdd7ca4c6e1</vt:lpwstr>
  </property>
  <property fmtid="{D5CDD505-2E9C-101B-9397-08002B2CF9AE}" pid="4" name="MSIP_Label_2fef85ea-3e38-424b-a536-85f7ca35fb6d_Owner">
    <vt:lpwstr>rolf.thingvold@evry.com</vt:lpwstr>
  </property>
  <property fmtid="{D5CDD505-2E9C-101B-9397-08002B2CF9AE}" pid="5" name="MSIP_Label_2fef85ea-3e38-424b-a536-85f7ca35fb6d_SetDate">
    <vt:lpwstr>2020-08-18T14:35:17.3081351Z</vt:lpwstr>
  </property>
  <property fmtid="{D5CDD505-2E9C-101B-9397-08002B2CF9AE}" pid="6" name="MSIP_Label_2fef85ea-3e38-424b-a536-85f7ca35fb6d_Name">
    <vt:lpwstr>Internal</vt:lpwstr>
  </property>
  <property fmtid="{D5CDD505-2E9C-101B-9397-08002B2CF9AE}" pid="7" name="MSIP_Label_2fef85ea-3e38-424b-a536-85f7ca35fb6d_Application">
    <vt:lpwstr>Microsoft Azure Information Protection</vt:lpwstr>
  </property>
  <property fmtid="{D5CDD505-2E9C-101B-9397-08002B2CF9AE}" pid="8" name="MSIP_Label_2fef85ea-3e38-424b-a536-85f7ca35fb6d_ActionId">
    <vt:lpwstr>55a12ff8-8d94-4fc8-945a-a88f543959dd</vt:lpwstr>
  </property>
  <property fmtid="{D5CDD505-2E9C-101B-9397-08002B2CF9AE}" pid="9" name="MSIP_Label_2fef85ea-3e38-424b-a536-85f7ca35fb6d_Extended_MSFT_Method">
    <vt:lpwstr>Automatic</vt:lpwstr>
  </property>
  <property fmtid="{D5CDD505-2E9C-101B-9397-08002B2CF9AE}" pid="10" name="Sensitivity">
    <vt:lpwstr>Internal</vt:lpwstr>
  </property>
</Properties>
</file>