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4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85C"/>
    <a:srgbClr val="009C9A"/>
    <a:srgbClr val="15458F"/>
    <a:srgbClr val="06B4E6"/>
    <a:srgbClr val="F7A81B"/>
    <a:srgbClr val="872175"/>
    <a:srgbClr val="48595D"/>
    <a:srgbClr val="FFFFFF"/>
    <a:srgbClr val="DA1A5A"/>
    <a:srgbClr val="00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97866" autoAdjust="0"/>
  </p:normalViewPr>
  <p:slideViewPr>
    <p:cSldViewPr snapToGrid="0" showGuides="1">
      <p:cViewPr varScale="1">
        <p:scale>
          <a:sx n="117" d="100"/>
          <a:sy n="117" d="100"/>
        </p:scale>
        <p:origin x="192" y="17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sp>
        <p:nvSpPr>
          <p:cNvPr id="16" name="MSIPCMContentMarking" descr="{&quot;HashCode&quot;:269484293,&quot;Placement&quot;:&quot;Footer&quot;}">
            <a:extLst>
              <a:ext uri="{FF2B5EF4-FFF2-40B4-BE49-F238E27FC236}">
                <a16:creationId xmlns:a16="http://schemas.microsoft.com/office/drawing/2014/main" id="{6D2DE725-AF83-471B-BD2E-813CD041A627}"/>
              </a:ext>
            </a:extLst>
          </p:cNvPr>
          <p:cNvSpPr txBox="1"/>
          <p:nvPr userDrawn="1"/>
        </p:nvSpPr>
        <p:spPr>
          <a:xfrm>
            <a:off x="0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e 34" descr="Et bilde som inneholder utendørs, fjell, natur, stein&#10;&#10;Automatisk generert beskrivelse">
            <a:extLst>
              <a:ext uri="{FF2B5EF4-FFF2-40B4-BE49-F238E27FC236}">
                <a16:creationId xmlns:a16="http://schemas.microsoft.com/office/drawing/2014/main" id="{0DF437BC-6B9D-9453-0FBF-CFF14F59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9433"/>
            <a:ext cx="8359709" cy="52975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17499"/>
            <a:ext cx="11506200" cy="1540042"/>
          </a:xfrm>
        </p:spPr>
        <p:txBody>
          <a:bodyPr/>
          <a:lstStyle/>
          <a:p>
            <a:r>
              <a:rPr lang="nb-NO" dirty="0"/>
              <a:t>VELKOMMEN TIL BRYNE!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B63C625-E208-3EA5-4F27-70DDB0A7DBA1}"/>
              </a:ext>
            </a:extLst>
          </p:cNvPr>
          <p:cNvSpPr txBox="1">
            <a:spLocks/>
          </p:cNvSpPr>
          <p:nvPr/>
        </p:nvSpPr>
        <p:spPr>
          <a:xfrm>
            <a:off x="7905508" y="1736571"/>
            <a:ext cx="4286491" cy="578366"/>
          </a:xfrm>
          <a:prstGeom prst="rect">
            <a:avLst/>
          </a:prstGeom>
          <a:solidFill>
            <a:srgbClr val="15458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solidFill>
                  <a:schemeClr val="bg1"/>
                </a:solidFill>
              </a:rPr>
              <a:t>PETS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D26A4BBC-84AF-2148-0754-9F7B3FA04995}"/>
              </a:ext>
            </a:extLst>
          </p:cNvPr>
          <p:cNvSpPr txBox="1">
            <a:spLocks/>
          </p:cNvSpPr>
          <p:nvPr/>
        </p:nvSpPr>
        <p:spPr>
          <a:xfrm>
            <a:off x="7914962" y="2470943"/>
            <a:ext cx="4286490" cy="578365"/>
          </a:xfrm>
          <a:prstGeom prst="rect">
            <a:avLst/>
          </a:prstGeom>
          <a:solidFill>
            <a:srgbClr val="15458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10. – 12. mars 2023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E5F9EDA5-78D8-4DD5-1574-1A818F4FC719}"/>
              </a:ext>
            </a:extLst>
          </p:cNvPr>
          <p:cNvSpPr txBox="1">
            <a:spLocks/>
          </p:cNvSpPr>
          <p:nvPr/>
        </p:nvSpPr>
        <p:spPr>
          <a:xfrm>
            <a:off x="7914962" y="3429000"/>
            <a:ext cx="4286491" cy="578366"/>
          </a:xfrm>
          <a:prstGeom prst="rect">
            <a:avLst/>
          </a:prstGeom>
          <a:solidFill>
            <a:srgbClr val="D9185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>
                <a:solidFill>
                  <a:schemeClr val="bg1"/>
                </a:solidFill>
              </a:rPr>
              <a:t>Distriktskonferanse</a:t>
            </a: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4283E67C-6CC8-C973-1E71-250837385A00}"/>
              </a:ext>
            </a:extLst>
          </p:cNvPr>
          <p:cNvSpPr txBox="1">
            <a:spLocks/>
          </p:cNvSpPr>
          <p:nvPr/>
        </p:nvSpPr>
        <p:spPr>
          <a:xfrm>
            <a:off x="7532914" y="4163372"/>
            <a:ext cx="4677992" cy="578365"/>
          </a:xfrm>
          <a:prstGeom prst="rect">
            <a:avLst/>
          </a:prstGeom>
          <a:solidFill>
            <a:srgbClr val="D9185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>
                <a:solidFill>
                  <a:schemeClr val="bg1"/>
                </a:solidFill>
              </a:rPr>
              <a:t>8. – 10. september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7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8221</TotalTime>
  <Words>20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VELKOMMEN TIL BRYNE!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Rolf Thingvold</dc:creator>
  <cp:lastModifiedBy>Wibecke Natås</cp:lastModifiedBy>
  <cp:revision>157</cp:revision>
  <dcterms:created xsi:type="dcterms:W3CDTF">2020-08-18T14:34:41Z</dcterms:created>
  <dcterms:modified xsi:type="dcterms:W3CDTF">2022-09-24T13:17:21Z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85ea-3e38-424b-a536-85f7ca35fb6d_Enabled">
    <vt:lpwstr>True</vt:lpwstr>
  </property>
  <property fmtid="{D5CDD505-2E9C-101B-9397-08002B2CF9AE}" pid="3" name="MSIP_Label_2fef85ea-3e38-424b-a536-85f7ca35fb6d_SiteId">
    <vt:lpwstr>40cc2915-e283-4a27-9471-6bdd7ca4c6e1</vt:lpwstr>
  </property>
  <property fmtid="{D5CDD505-2E9C-101B-9397-08002B2CF9AE}" pid="4" name="MSIP_Label_2fef85ea-3e38-424b-a536-85f7ca35fb6d_Owner">
    <vt:lpwstr>rolf.thingvold@evry.com</vt:lpwstr>
  </property>
  <property fmtid="{D5CDD505-2E9C-101B-9397-08002B2CF9AE}" pid="5" name="MSIP_Label_2fef85ea-3e38-424b-a536-85f7ca35fb6d_SetDate">
    <vt:lpwstr>2020-08-18T14:35:17.3081351Z</vt:lpwstr>
  </property>
  <property fmtid="{D5CDD505-2E9C-101B-9397-08002B2CF9AE}" pid="6" name="MSIP_Label_2fef85ea-3e38-424b-a536-85f7ca35fb6d_Name">
    <vt:lpwstr>Internal</vt:lpwstr>
  </property>
  <property fmtid="{D5CDD505-2E9C-101B-9397-08002B2CF9AE}" pid="7" name="MSIP_Label_2fef85ea-3e38-424b-a536-85f7ca35fb6d_Application">
    <vt:lpwstr>Microsoft Azure Information Protection</vt:lpwstr>
  </property>
  <property fmtid="{D5CDD505-2E9C-101B-9397-08002B2CF9AE}" pid="8" name="MSIP_Label_2fef85ea-3e38-424b-a536-85f7ca35fb6d_ActionId">
    <vt:lpwstr>55a12ff8-8d94-4fc8-945a-a88f543959dd</vt:lpwstr>
  </property>
  <property fmtid="{D5CDD505-2E9C-101B-9397-08002B2CF9AE}" pid="9" name="MSIP_Label_2fef85ea-3e38-424b-a536-85f7ca35fb6d_Extended_MSFT_Method">
    <vt:lpwstr>Automatic</vt:lpwstr>
  </property>
  <property fmtid="{D5CDD505-2E9C-101B-9397-08002B2CF9AE}" pid="10" name="Sensitivity">
    <vt:lpwstr>Internal</vt:lpwstr>
  </property>
</Properties>
</file>